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8"/>
  </p:notesMasterIdLst>
  <p:handoutMasterIdLst>
    <p:handoutMasterId r:id="rId19"/>
  </p:handoutMasterIdLst>
  <p:sldIdLst>
    <p:sldId id="272" r:id="rId5"/>
    <p:sldId id="273" r:id="rId6"/>
    <p:sldId id="269" r:id="rId7"/>
    <p:sldId id="257" r:id="rId8"/>
    <p:sldId id="271" r:id="rId9"/>
    <p:sldId id="260" r:id="rId10"/>
    <p:sldId id="268" r:id="rId11"/>
    <p:sldId id="261" r:id="rId12"/>
    <p:sldId id="263" r:id="rId13"/>
    <p:sldId id="264" r:id="rId14"/>
    <p:sldId id="274" r:id="rId15"/>
    <p:sldId id="275" r:id="rId16"/>
    <p:sldId id="265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0870" autoAdjust="0"/>
  </p:normalViewPr>
  <p:slideViewPr>
    <p:cSldViewPr snapToGrid="0" showGuides="1">
      <p:cViewPr varScale="1">
        <p:scale>
          <a:sx n="79" d="100"/>
          <a:sy n="79" d="100"/>
        </p:scale>
        <p:origin x="-4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BC785-0B80-40BE-96FB-856D5115A68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87972F-80FE-4DBF-95B6-2190E5D840AF}">
      <dgm:prSet phldrT="[Текст]" custT="1"/>
      <dgm:spPr/>
      <dgm:t>
        <a:bodyPr/>
        <a:lstStyle/>
        <a:p>
          <a:r>
            <a:rPr lang="ru-RU" sz="2000" dirty="0" smtClean="0"/>
            <a:t>обладающий современными технологиями</a:t>
          </a:r>
          <a:endParaRPr lang="ru-RU" sz="2000" dirty="0"/>
        </a:p>
      </dgm:t>
    </dgm:pt>
    <dgm:pt modelId="{E7ECD667-B337-453A-B790-3D2EDF5B4E15}" type="parTrans" cxnId="{D712C1D6-B32B-418B-90FC-812904DEF389}">
      <dgm:prSet/>
      <dgm:spPr/>
      <dgm:t>
        <a:bodyPr/>
        <a:lstStyle/>
        <a:p>
          <a:endParaRPr lang="ru-RU"/>
        </a:p>
      </dgm:t>
    </dgm:pt>
    <dgm:pt modelId="{07DDA34B-94CD-4E0C-ABC0-D6119A271866}" type="sibTrans" cxnId="{D712C1D6-B32B-418B-90FC-812904DEF389}">
      <dgm:prSet/>
      <dgm:spPr/>
      <dgm:t>
        <a:bodyPr/>
        <a:lstStyle/>
        <a:p>
          <a:endParaRPr lang="ru-RU"/>
        </a:p>
      </dgm:t>
    </dgm:pt>
    <dgm:pt modelId="{1AE06A23-07DE-4D9A-B526-8B4D97648D02}">
      <dgm:prSet phldrT="[Текст]" custT="1"/>
      <dgm:spPr/>
      <dgm:t>
        <a:bodyPr/>
        <a:lstStyle/>
        <a:p>
          <a:r>
            <a:rPr lang="ru-RU" sz="2000" dirty="0" smtClean="0"/>
            <a:t>обладающий приемами ППД</a:t>
          </a:r>
          <a:endParaRPr lang="ru-RU" sz="2000" dirty="0"/>
        </a:p>
      </dgm:t>
    </dgm:pt>
    <dgm:pt modelId="{83ED9007-21A8-4C65-9DAD-D547F77F6052}" type="parTrans" cxnId="{06C888D3-97EF-4530-A798-BD2D35488F4D}">
      <dgm:prSet/>
      <dgm:spPr/>
      <dgm:t>
        <a:bodyPr/>
        <a:lstStyle/>
        <a:p>
          <a:endParaRPr lang="ru-RU"/>
        </a:p>
      </dgm:t>
    </dgm:pt>
    <dgm:pt modelId="{8B128EFC-D19B-4F1B-B01A-B12B38EB7C36}" type="sibTrans" cxnId="{06C888D3-97EF-4530-A798-BD2D35488F4D}">
      <dgm:prSet/>
      <dgm:spPr/>
      <dgm:t>
        <a:bodyPr/>
        <a:lstStyle/>
        <a:p>
          <a:endParaRPr lang="ru-RU"/>
        </a:p>
      </dgm:t>
    </dgm:pt>
    <dgm:pt modelId="{B8AE0C44-73E0-4D92-8122-1DDB842CD797}">
      <dgm:prSet phldrT="[Текст]" custT="1"/>
      <dgm:spPr/>
      <dgm:t>
        <a:bodyPr/>
        <a:lstStyle/>
        <a:p>
          <a:r>
            <a:rPr lang="ru-RU" sz="2000" dirty="0" smtClean="0"/>
            <a:t>владеющий способами самостоятельного конструирования </a:t>
          </a:r>
          <a:endParaRPr lang="ru-RU" sz="2000" dirty="0"/>
        </a:p>
      </dgm:t>
    </dgm:pt>
    <dgm:pt modelId="{B8FAC202-5EE8-4F71-98FE-7985CC8CE679}" type="parTrans" cxnId="{596A8CB3-887E-4D83-9707-C5C97E5878F8}">
      <dgm:prSet/>
      <dgm:spPr/>
      <dgm:t>
        <a:bodyPr/>
        <a:lstStyle/>
        <a:p>
          <a:endParaRPr lang="ru-RU"/>
        </a:p>
      </dgm:t>
    </dgm:pt>
    <dgm:pt modelId="{5739D018-C5F3-47EC-9785-FA56928C687D}" type="sibTrans" cxnId="{596A8CB3-887E-4D83-9707-C5C97E5878F8}">
      <dgm:prSet/>
      <dgm:spPr/>
      <dgm:t>
        <a:bodyPr/>
        <a:lstStyle/>
        <a:p>
          <a:endParaRPr lang="ru-RU"/>
        </a:p>
      </dgm:t>
    </dgm:pt>
    <dgm:pt modelId="{FD408614-CA95-48C7-8EC6-600F39E580DA}">
      <dgm:prSet phldrT="[Текст]" custT="1"/>
      <dgm:spPr/>
      <dgm:t>
        <a:bodyPr/>
        <a:lstStyle/>
        <a:p>
          <a:r>
            <a:rPr lang="ru-RU" sz="2000" dirty="0" smtClean="0"/>
            <a:t>умеющий прогнозировать  результат</a:t>
          </a:r>
          <a:endParaRPr lang="ru-RU" sz="2000" dirty="0"/>
        </a:p>
      </dgm:t>
    </dgm:pt>
    <dgm:pt modelId="{58825ACB-BF9B-4AE1-B3B2-6FB5E09167F8}" type="parTrans" cxnId="{E8543A55-BC75-4A59-9162-C6C2C8FFF972}">
      <dgm:prSet/>
      <dgm:spPr/>
      <dgm:t>
        <a:bodyPr/>
        <a:lstStyle/>
        <a:p>
          <a:endParaRPr lang="ru-RU"/>
        </a:p>
      </dgm:t>
    </dgm:pt>
    <dgm:pt modelId="{D4F79A18-6053-4985-9F88-B6846F459264}" type="sibTrans" cxnId="{E8543A55-BC75-4A59-9162-C6C2C8FFF972}">
      <dgm:prSet/>
      <dgm:spPr/>
      <dgm:t>
        <a:bodyPr/>
        <a:lstStyle/>
        <a:p>
          <a:endParaRPr lang="ru-RU"/>
        </a:p>
      </dgm:t>
    </dgm:pt>
    <dgm:pt modelId="{C9104791-7F75-4266-B0FE-C619452D7D80}">
      <dgm:prSet custT="1"/>
      <dgm:spPr/>
      <dgm:t>
        <a:bodyPr/>
        <a:lstStyle/>
        <a:p>
          <a:r>
            <a:rPr lang="ru-RU" sz="2000" dirty="0" smtClean="0"/>
            <a:t>творчески думающий</a:t>
          </a:r>
          <a:endParaRPr lang="ru-RU" sz="2000" dirty="0"/>
        </a:p>
      </dgm:t>
    </dgm:pt>
    <dgm:pt modelId="{B4A428E0-EF1D-49EF-BE42-60AB230325B4}" type="parTrans" cxnId="{E6E7476C-B2D5-4D8A-8C9B-B462DE554E41}">
      <dgm:prSet/>
      <dgm:spPr/>
      <dgm:t>
        <a:bodyPr/>
        <a:lstStyle/>
        <a:p>
          <a:endParaRPr lang="ru-RU"/>
        </a:p>
      </dgm:t>
    </dgm:pt>
    <dgm:pt modelId="{45EFC7A2-7C8D-430C-8CB0-D9C91CD258A5}" type="sibTrans" cxnId="{E6E7476C-B2D5-4D8A-8C9B-B462DE554E41}">
      <dgm:prSet/>
      <dgm:spPr/>
      <dgm:t>
        <a:bodyPr/>
        <a:lstStyle/>
        <a:p>
          <a:endParaRPr lang="ru-RU"/>
        </a:p>
      </dgm:t>
    </dgm:pt>
    <dgm:pt modelId="{51477744-2A07-4ECB-B247-3CA4DCD19DCA}" type="pres">
      <dgm:prSet presAssocID="{E1FBC785-0B80-40BE-96FB-856D5115A6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2D555B-954D-43D5-A21A-D792CA4AA2D9}" type="pres">
      <dgm:prSet presAssocID="{C9104791-7F75-4266-B0FE-C619452D7D80}" presName="node" presStyleLbl="node1" presStyleIdx="0" presStyleCnt="5" custScaleX="109800" custScaleY="111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4A7E3-D510-48A9-A0B3-C13330F20EAE}" type="pres">
      <dgm:prSet presAssocID="{45EFC7A2-7C8D-430C-8CB0-D9C91CD258A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58F2F4E-196A-4BFB-85AC-41A7E8E35754}" type="pres">
      <dgm:prSet presAssocID="{45EFC7A2-7C8D-430C-8CB0-D9C91CD258A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9A42980-38D7-4B71-8FBF-72B238812C54}" type="pres">
      <dgm:prSet presAssocID="{5187972F-80FE-4DBF-95B6-2190E5D840AF}" presName="node" presStyleLbl="node1" presStyleIdx="1" presStyleCnt="5" custScaleX="137167" custScaleY="112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6D79E-7FD9-4F7B-A283-E19580F22C72}" type="pres">
      <dgm:prSet presAssocID="{07DDA34B-94CD-4E0C-ABC0-D6119A27186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200CC65-AC56-402A-8CA0-A2455308A63F}" type="pres">
      <dgm:prSet presAssocID="{07DDA34B-94CD-4E0C-ABC0-D6119A27186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54B15C5-E072-4950-8CD3-22D7FC34D09C}" type="pres">
      <dgm:prSet presAssocID="{1AE06A23-07DE-4D9A-B526-8B4D97648D02}" presName="node" presStyleLbl="node1" presStyleIdx="2" presStyleCnt="5" custScaleX="123894" custScaleY="111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457C9-FB42-4B9B-8193-200E880A6B77}" type="pres">
      <dgm:prSet presAssocID="{8B128EFC-D19B-4F1B-B01A-B12B38EB7C3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A49F9D7-0498-49A4-A937-1EAE23BEDDA3}" type="pres">
      <dgm:prSet presAssocID="{8B128EFC-D19B-4F1B-B01A-B12B38EB7C3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4694D9A-9CC1-4BCB-9C22-FAB70828906E}" type="pres">
      <dgm:prSet presAssocID="{B8AE0C44-73E0-4D92-8122-1DDB842CD797}" presName="node" presStyleLbl="node1" presStyleIdx="3" presStyleCnt="5" custScaleX="125379" custScaleY="11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F525B-E8AC-4A12-81B9-5D51C66D1441}" type="pres">
      <dgm:prSet presAssocID="{5739D018-C5F3-47EC-9785-FA56928C687D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9A33224-3AA4-4058-8F06-6081AB8AE851}" type="pres">
      <dgm:prSet presAssocID="{5739D018-C5F3-47EC-9785-FA56928C687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C82098C-FD62-4CA6-BA7F-F023D6EDF1E4}" type="pres">
      <dgm:prSet presAssocID="{FD408614-CA95-48C7-8EC6-600F39E580DA}" presName="node" presStyleLbl="node1" presStyleIdx="4" presStyleCnt="5" custScaleX="126449" custScaleY="10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B2CA6-D07B-4B85-8298-5F3A9E29B6FA}" type="pres">
      <dgm:prSet presAssocID="{D4F79A18-6053-4985-9F88-B6846F45926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07AB2A0-0EFB-42D3-840A-3CC0EC7AEE54}" type="pres">
      <dgm:prSet presAssocID="{D4F79A18-6053-4985-9F88-B6846F45926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EB225A2-CE1D-46B4-B6B3-EC3459D26A54}" type="presOf" srcId="{C9104791-7F75-4266-B0FE-C619452D7D80}" destId="{C62D555B-954D-43D5-A21A-D792CA4AA2D9}" srcOrd="0" destOrd="0" presId="urn:microsoft.com/office/officeart/2005/8/layout/cycle2"/>
    <dgm:cxn modelId="{F87C1B0C-197E-4CD0-B675-74C53612B84C}" type="presOf" srcId="{B8AE0C44-73E0-4D92-8122-1DDB842CD797}" destId="{94694D9A-9CC1-4BCB-9C22-FAB70828906E}" srcOrd="0" destOrd="0" presId="urn:microsoft.com/office/officeart/2005/8/layout/cycle2"/>
    <dgm:cxn modelId="{D712C1D6-B32B-418B-90FC-812904DEF389}" srcId="{E1FBC785-0B80-40BE-96FB-856D5115A680}" destId="{5187972F-80FE-4DBF-95B6-2190E5D840AF}" srcOrd="1" destOrd="0" parTransId="{E7ECD667-B337-453A-B790-3D2EDF5B4E15}" sibTransId="{07DDA34B-94CD-4E0C-ABC0-D6119A271866}"/>
    <dgm:cxn modelId="{E6E7476C-B2D5-4D8A-8C9B-B462DE554E41}" srcId="{E1FBC785-0B80-40BE-96FB-856D5115A680}" destId="{C9104791-7F75-4266-B0FE-C619452D7D80}" srcOrd="0" destOrd="0" parTransId="{B4A428E0-EF1D-49EF-BE42-60AB230325B4}" sibTransId="{45EFC7A2-7C8D-430C-8CB0-D9C91CD258A5}"/>
    <dgm:cxn modelId="{44BE5C9C-C5AF-45B1-8752-495493D7B7A6}" type="presOf" srcId="{5739D018-C5F3-47EC-9785-FA56928C687D}" destId="{29A33224-3AA4-4058-8F06-6081AB8AE851}" srcOrd="1" destOrd="0" presId="urn:microsoft.com/office/officeart/2005/8/layout/cycle2"/>
    <dgm:cxn modelId="{D9352652-FB3D-4055-997F-2D34CDC28E98}" type="presOf" srcId="{07DDA34B-94CD-4E0C-ABC0-D6119A271866}" destId="{F2E6D79E-7FD9-4F7B-A283-E19580F22C72}" srcOrd="0" destOrd="0" presId="urn:microsoft.com/office/officeart/2005/8/layout/cycle2"/>
    <dgm:cxn modelId="{E74A6035-308C-4854-8625-48BEB2F89844}" type="presOf" srcId="{5739D018-C5F3-47EC-9785-FA56928C687D}" destId="{9A1F525B-E8AC-4A12-81B9-5D51C66D1441}" srcOrd="0" destOrd="0" presId="urn:microsoft.com/office/officeart/2005/8/layout/cycle2"/>
    <dgm:cxn modelId="{06C888D3-97EF-4530-A798-BD2D35488F4D}" srcId="{E1FBC785-0B80-40BE-96FB-856D5115A680}" destId="{1AE06A23-07DE-4D9A-B526-8B4D97648D02}" srcOrd="2" destOrd="0" parTransId="{83ED9007-21A8-4C65-9DAD-D547F77F6052}" sibTransId="{8B128EFC-D19B-4F1B-B01A-B12B38EB7C36}"/>
    <dgm:cxn modelId="{970C28BA-FD99-41B4-810D-D141476336CB}" type="presOf" srcId="{8B128EFC-D19B-4F1B-B01A-B12B38EB7C36}" destId="{7E7457C9-FB42-4B9B-8193-200E880A6B77}" srcOrd="0" destOrd="0" presId="urn:microsoft.com/office/officeart/2005/8/layout/cycle2"/>
    <dgm:cxn modelId="{DA3E7B84-F2CD-4564-B726-6082DAB86B17}" type="presOf" srcId="{D4F79A18-6053-4985-9F88-B6846F459264}" destId="{B07AB2A0-0EFB-42D3-840A-3CC0EC7AEE54}" srcOrd="1" destOrd="0" presId="urn:microsoft.com/office/officeart/2005/8/layout/cycle2"/>
    <dgm:cxn modelId="{ECF48338-9A0E-4D24-A543-D2DFB13B5F18}" type="presOf" srcId="{45EFC7A2-7C8D-430C-8CB0-D9C91CD258A5}" destId="{858F2F4E-196A-4BFB-85AC-41A7E8E35754}" srcOrd="1" destOrd="0" presId="urn:microsoft.com/office/officeart/2005/8/layout/cycle2"/>
    <dgm:cxn modelId="{E8543A55-BC75-4A59-9162-C6C2C8FFF972}" srcId="{E1FBC785-0B80-40BE-96FB-856D5115A680}" destId="{FD408614-CA95-48C7-8EC6-600F39E580DA}" srcOrd="4" destOrd="0" parTransId="{58825ACB-BF9B-4AE1-B3B2-6FB5E09167F8}" sibTransId="{D4F79A18-6053-4985-9F88-B6846F459264}"/>
    <dgm:cxn modelId="{FF5EE1F6-11DC-4B94-8834-8ADC5F04E056}" type="presOf" srcId="{07DDA34B-94CD-4E0C-ABC0-D6119A271866}" destId="{D200CC65-AC56-402A-8CA0-A2455308A63F}" srcOrd="1" destOrd="0" presId="urn:microsoft.com/office/officeart/2005/8/layout/cycle2"/>
    <dgm:cxn modelId="{789F8D6D-DF89-4C91-A080-CFDF81C932E4}" type="presOf" srcId="{5187972F-80FE-4DBF-95B6-2190E5D840AF}" destId="{B9A42980-38D7-4B71-8FBF-72B238812C54}" srcOrd="0" destOrd="0" presId="urn:microsoft.com/office/officeart/2005/8/layout/cycle2"/>
    <dgm:cxn modelId="{2A162A8C-0245-4F36-BB5A-8C618922CACE}" type="presOf" srcId="{45EFC7A2-7C8D-430C-8CB0-D9C91CD258A5}" destId="{1F14A7E3-D510-48A9-A0B3-C13330F20EAE}" srcOrd="0" destOrd="0" presId="urn:microsoft.com/office/officeart/2005/8/layout/cycle2"/>
    <dgm:cxn modelId="{8EF03EF0-A138-465F-BE23-392CAF19AFFE}" type="presOf" srcId="{D4F79A18-6053-4985-9F88-B6846F459264}" destId="{C67B2CA6-D07B-4B85-8298-5F3A9E29B6FA}" srcOrd="0" destOrd="0" presId="urn:microsoft.com/office/officeart/2005/8/layout/cycle2"/>
    <dgm:cxn modelId="{A4C9F30A-4B10-4AF9-A58D-11660756EDAB}" type="presOf" srcId="{8B128EFC-D19B-4F1B-B01A-B12B38EB7C36}" destId="{3A49F9D7-0498-49A4-A937-1EAE23BEDDA3}" srcOrd="1" destOrd="0" presId="urn:microsoft.com/office/officeart/2005/8/layout/cycle2"/>
    <dgm:cxn modelId="{596A8CB3-887E-4D83-9707-C5C97E5878F8}" srcId="{E1FBC785-0B80-40BE-96FB-856D5115A680}" destId="{B8AE0C44-73E0-4D92-8122-1DDB842CD797}" srcOrd="3" destOrd="0" parTransId="{B8FAC202-5EE8-4F71-98FE-7985CC8CE679}" sibTransId="{5739D018-C5F3-47EC-9785-FA56928C687D}"/>
    <dgm:cxn modelId="{77744FAC-99F2-43FD-9755-D9B5075D5710}" type="presOf" srcId="{1AE06A23-07DE-4D9A-B526-8B4D97648D02}" destId="{F54B15C5-E072-4950-8CD3-22D7FC34D09C}" srcOrd="0" destOrd="0" presId="urn:microsoft.com/office/officeart/2005/8/layout/cycle2"/>
    <dgm:cxn modelId="{30F1537E-4971-4D6A-8AB3-926C5A7DC2FF}" type="presOf" srcId="{FD408614-CA95-48C7-8EC6-600F39E580DA}" destId="{FC82098C-FD62-4CA6-BA7F-F023D6EDF1E4}" srcOrd="0" destOrd="0" presId="urn:microsoft.com/office/officeart/2005/8/layout/cycle2"/>
    <dgm:cxn modelId="{FF34A253-2659-4B6E-AF85-C1E2C81EBA71}" type="presOf" srcId="{E1FBC785-0B80-40BE-96FB-856D5115A680}" destId="{51477744-2A07-4ECB-B247-3CA4DCD19DCA}" srcOrd="0" destOrd="0" presId="urn:microsoft.com/office/officeart/2005/8/layout/cycle2"/>
    <dgm:cxn modelId="{FC64A104-CC9F-44DC-9CBF-E17E572010B3}" type="presParOf" srcId="{51477744-2A07-4ECB-B247-3CA4DCD19DCA}" destId="{C62D555B-954D-43D5-A21A-D792CA4AA2D9}" srcOrd="0" destOrd="0" presId="urn:microsoft.com/office/officeart/2005/8/layout/cycle2"/>
    <dgm:cxn modelId="{9226E23A-C6F4-432D-9B0E-4210D9CABF9A}" type="presParOf" srcId="{51477744-2A07-4ECB-B247-3CA4DCD19DCA}" destId="{1F14A7E3-D510-48A9-A0B3-C13330F20EAE}" srcOrd="1" destOrd="0" presId="urn:microsoft.com/office/officeart/2005/8/layout/cycle2"/>
    <dgm:cxn modelId="{838DEC11-9B6A-4D64-B97B-6B8B61C57417}" type="presParOf" srcId="{1F14A7E3-D510-48A9-A0B3-C13330F20EAE}" destId="{858F2F4E-196A-4BFB-85AC-41A7E8E35754}" srcOrd="0" destOrd="0" presId="urn:microsoft.com/office/officeart/2005/8/layout/cycle2"/>
    <dgm:cxn modelId="{F73709A1-B535-4F23-9578-F8A8A74D1D25}" type="presParOf" srcId="{51477744-2A07-4ECB-B247-3CA4DCD19DCA}" destId="{B9A42980-38D7-4B71-8FBF-72B238812C54}" srcOrd="2" destOrd="0" presId="urn:microsoft.com/office/officeart/2005/8/layout/cycle2"/>
    <dgm:cxn modelId="{C2C4B105-8740-4714-A339-22931B4F7933}" type="presParOf" srcId="{51477744-2A07-4ECB-B247-3CA4DCD19DCA}" destId="{F2E6D79E-7FD9-4F7B-A283-E19580F22C72}" srcOrd="3" destOrd="0" presId="urn:microsoft.com/office/officeart/2005/8/layout/cycle2"/>
    <dgm:cxn modelId="{791F0BBE-980B-4539-A0DE-1AF24AC20B4F}" type="presParOf" srcId="{F2E6D79E-7FD9-4F7B-A283-E19580F22C72}" destId="{D200CC65-AC56-402A-8CA0-A2455308A63F}" srcOrd="0" destOrd="0" presId="urn:microsoft.com/office/officeart/2005/8/layout/cycle2"/>
    <dgm:cxn modelId="{447163F6-1AD7-4AFA-BCB3-EA2F9884CA86}" type="presParOf" srcId="{51477744-2A07-4ECB-B247-3CA4DCD19DCA}" destId="{F54B15C5-E072-4950-8CD3-22D7FC34D09C}" srcOrd="4" destOrd="0" presId="urn:microsoft.com/office/officeart/2005/8/layout/cycle2"/>
    <dgm:cxn modelId="{BA617A3C-5BB2-4EE5-9756-7FE259056A6A}" type="presParOf" srcId="{51477744-2A07-4ECB-B247-3CA4DCD19DCA}" destId="{7E7457C9-FB42-4B9B-8193-200E880A6B77}" srcOrd="5" destOrd="0" presId="urn:microsoft.com/office/officeart/2005/8/layout/cycle2"/>
    <dgm:cxn modelId="{37DFABFD-4E6E-4DBD-B203-7CC3046AF705}" type="presParOf" srcId="{7E7457C9-FB42-4B9B-8193-200E880A6B77}" destId="{3A49F9D7-0498-49A4-A937-1EAE23BEDDA3}" srcOrd="0" destOrd="0" presId="urn:microsoft.com/office/officeart/2005/8/layout/cycle2"/>
    <dgm:cxn modelId="{E60A1815-8072-45CF-B299-859F4AF497E6}" type="presParOf" srcId="{51477744-2A07-4ECB-B247-3CA4DCD19DCA}" destId="{94694D9A-9CC1-4BCB-9C22-FAB70828906E}" srcOrd="6" destOrd="0" presId="urn:microsoft.com/office/officeart/2005/8/layout/cycle2"/>
    <dgm:cxn modelId="{E3B40412-6BF7-4FB2-853C-CDE940A65D92}" type="presParOf" srcId="{51477744-2A07-4ECB-B247-3CA4DCD19DCA}" destId="{9A1F525B-E8AC-4A12-81B9-5D51C66D1441}" srcOrd="7" destOrd="0" presId="urn:microsoft.com/office/officeart/2005/8/layout/cycle2"/>
    <dgm:cxn modelId="{E8D4C5A5-7269-40CC-A6D2-EC6670BC2F45}" type="presParOf" srcId="{9A1F525B-E8AC-4A12-81B9-5D51C66D1441}" destId="{29A33224-3AA4-4058-8F06-6081AB8AE851}" srcOrd="0" destOrd="0" presId="urn:microsoft.com/office/officeart/2005/8/layout/cycle2"/>
    <dgm:cxn modelId="{D5439A47-EF44-4B20-AB8A-9B44AD92D5CC}" type="presParOf" srcId="{51477744-2A07-4ECB-B247-3CA4DCD19DCA}" destId="{FC82098C-FD62-4CA6-BA7F-F023D6EDF1E4}" srcOrd="8" destOrd="0" presId="urn:microsoft.com/office/officeart/2005/8/layout/cycle2"/>
    <dgm:cxn modelId="{C1688BAC-A0A7-41CE-B198-8CC0121C629F}" type="presParOf" srcId="{51477744-2A07-4ECB-B247-3CA4DCD19DCA}" destId="{C67B2CA6-D07B-4B85-8298-5F3A9E29B6FA}" srcOrd="9" destOrd="0" presId="urn:microsoft.com/office/officeart/2005/8/layout/cycle2"/>
    <dgm:cxn modelId="{9D0F179C-EBD4-4634-8E9B-2236B59AA6A2}" type="presParOf" srcId="{C67B2CA6-D07B-4B85-8298-5F3A9E29B6FA}" destId="{B07AB2A0-0EFB-42D3-840A-3CC0EC7AEE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640D1-ABC7-434A-A50F-FBF5BE334352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BC76EF-2D23-4344-A2F3-5B7777FF6D89}">
      <dgm:prSet phldrT="[Текст]" custT="1"/>
      <dgm:spPr/>
      <dgm:t>
        <a:bodyPr/>
        <a:lstStyle/>
        <a:p>
          <a:r>
            <a:rPr lang="ru-RU" sz="3200" b="1" dirty="0" err="1" smtClean="0"/>
            <a:t>Портфолио</a:t>
          </a:r>
          <a:r>
            <a:rPr lang="ru-RU" sz="3200" b="1" dirty="0" smtClean="0"/>
            <a:t> достижений </a:t>
          </a:r>
          <a:endParaRPr lang="ru-RU" sz="3200" b="1" dirty="0"/>
        </a:p>
      </dgm:t>
    </dgm:pt>
    <dgm:pt modelId="{FDD46B48-57E7-413C-8852-79093FFC3217}" type="parTrans" cxnId="{6C613CE9-A9F5-4B2D-A3F8-19FEE1D89D6E}">
      <dgm:prSet/>
      <dgm:spPr/>
      <dgm:t>
        <a:bodyPr/>
        <a:lstStyle/>
        <a:p>
          <a:endParaRPr lang="ru-RU"/>
        </a:p>
      </dgm:t>
    </dgm:pt>
    <dgm:pt modelId="{D2788635-80BE-4D79-B8A8-477EA71F0116}" type="sibTrans" cxnId="{6C613CE9-A9F5-4B2D-A3F8-19FEE1D89D6E}">
      <dgm:prSet/>
      <dgm:spPr/>
      <dgm:t>
        <a:bodyPr/>
        <a:lstStyle/>
        <a:p>
          <a:endParaRPr lang="ru-RU"/>
        </a:p>
      </dgm:t>
    </dgm:pt>
    <dgm:pt modelId="{082315A3-F83C-49C0-9A4B-0FE2433A5A3F}">
      <dgm:prSet phldrT="[Текст]" custT="1"/>
      <dgm:spPr/>
      <dgm:t>
        <a:bodyPr/>
        <a:lstStyle/>
        <a:p>
          <a:r>
            <a:rPr lang="ru-RU" sz="3200" b="1" dirty="0" err="1" smtClean="0"/>
            <a:t>Портфолио</a:t>
          </a:r>
          <a:r>
            <a:rPr lang="ru-RU" sz="3200" b="1" dirty="0" smtClean="0"/>
            <a:t> презентационный</a:t>
          </a:r>
          <a:endParaRPr lang="ru-RU" sz="3200" b="1" dirty="0"/>
        </a:p>
      </dgm:t>
    </dgm:pt>
    <dgm:pt modelId="{B797ECFD-F02E-4B95-866C-ADBC34F1BF84}" type="parTrans" cxnId="{C1155252-DF26-4CC7-82E5-14D18031B5C8}">
      <dgm:prSet/>
      <dgm:spPr/>
      <dgm:t>
        <a:bodyPr/>
        <a:lstStyle/>
        <a:p>
          <a:endParaRPr lang="ru-RU"/>
        </a:p>
      </dgm:t>
    </dgm:pt>
    <dgm:pt modelId="{A492B391-2F8B-49CA-8CAC-01CA952F2D7A}" type="sibTrans" cxnId="{C1155252-DF26-4CC7-82E5-14D18031B5C8}">
      <dgm:prSet/>
      <dgm:spPr/>
      <dgm:t>
        <a:bodyPr/>
        <a:lstStyle/>
        <a:p>
          <a:endParaRPr lang="ru-RU"/>
        </a:p>
      </dgm:t>
    </dgm:pt>
    <dgm:pt modelId="{801579E7-117B-4300-B4F2-78D134161693}">
      <dgm:prSet phldrT="[Текст]" custT="1"/>
      <dgm:spPr/>
      <dgm:t>
        <a:bodyPr/>
        <a:lstStyle/>
        <a:p>
          <a:r>
            <a:rPr lang="ru-RU" sz="3200" b="1" dirty="0" err="1" smtClean="0"/>
            <a:t>Портфолио</a:t>
          </a:r>
          <a:r>
            <a:rPr lang="ru-RU" sz="3200" b="1" dirty="0" smtClean="0"/>
            <a:t> тематический </a:t>
          </a:r>
          <a:endParaRPr lang="ru-RU" sz="3200" dirty="0"/>
        </a:p>
      </dgm:t>
    </dgm:pt>
    <dgm:pt modelId="{6BBD47D4-C023-46E8-889C-951673E472D1}" type="parTrans" cxnId="{D405BDB3-71B0-4D5C-9D1F-B4D3B81243C9}">
      <dgm:prSet/>
      <dgm:spPr/>
      <dgm:t>
        <a:bodyPr/>
        <a:lstStyle/>
        <a:p>
          <a:endParaRPr lang="ru-RU"/>
        </a:p>
      </dgm:t>
    </dgm:pt>
    <dgm:pt modelId="{C46B2359-5754-40C4-9FA8-26159D777D71}" type="sibTrans" cxnId="{D405BDB3-71B0-4D5C-9D1F-B4D3B81243C9}">
      <dgm:prSet/>
      <dgm:spPr/>
      <dgm:t>
        <a:bodyPr/>
        <a:lstStyle/>
        <a:p>
          <a:endParaRPr lang="ru-RU"/>
        </a:p>
      </dgm:t>
    </dgm:pt>
    <dgm:pt modelId="{659FCD18-A826-408B-AD91-97266B632B54}">
      <dgm:prSet/>
      <dgm:spPr/>
      <dgm:t>
        <a:bodyPr/>
        <a:lstStyle/>
        <a:p>
          <a:r>
            <a:rPr lang="ru-RU" b="1" dirty="0" err="1" smtClean="0"/>
            <a:t>Портфолио</a:t>
          </a:r>
          <a:r>
            <a:rPr lang="ru-RU" b="1" dirty="0" smtClean="0"/>
            <a:t> комплексный </a:t>
          </a:r>
          <a:endParaRPr lang="ru-RU" b="1" dirty="0"/>
        </a:p>
      </dgm:t>
    </dgm:pt>
    <dgm:pt modelId="{F7ABA338-4237-4C57-B31E-C748876D76F5}" type="parTrans" cxnId="{83FA1CDD-43E8-40FD-9CCF-23C9176B5861}">
      <dgm:prSet/>
      <dgm:spPr/>
      <dgm:t>
        <a:bodyPr/>
        <a:lstStyle/>
        <a:p>
          <a:endParaRPr lang="ru-RU"/>
        </a:p>
      </dgm:t>
    </dgm:pt>
    <dgm:pt modelId="{954DD7B1-2540-40E9-832D-7C2C2E34B80A}" type="sibTrans" cxnId="{83FA1CDD-43E8-40FD-9CCF-23C9176B5861}">
      <dgm:prSet/>
      <dgm:spPr/>
      <dgm:t>
        <a:bodyPr/>
        <a:lstStyle/>
        <a:p>
          <a:endParaRPr lang="ru-RU"/>
        </a:p>
      </dgm:t>
    </dgm:pt>
    <dgm:pt modelId="{E43F843E-68F5-49CD-8639-32A8717B5F45}" type="pres">
      <dgm:prSet presAssocID="{549640D1-ABC7-434A-A50F-FBF5BE3343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550739-0831-4C5F-B6CB-33897F4EE351}" type="pres">
      <dgm:prSet presAssocID="{549640D1-ABC7-434A-A50F-FBF5BE334352}" presName="dummyMaxCanvas" presStyleCnt="0">
        <dgm:presLayoutVars/>
      </dgm:prSet>
      <dgm:spPr/>
    </dgm:pt>
    <dgm:pt modelId="{3CDCF2AA-82E5-4B3B-AE14-D90E8491BD18}" type="pres">
      <dgm:prSet presAssocID="{549640D1-ABC7-434A-A50F-FBF5BE3343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4CD48-E6F3-4209-BADC-EAABDBC7E71C}" type="pres">
      <dgm:prSet presAssocID="{549640D1-ABC7-434A-A50F-FBF5BE3343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91D10-88D3-46A7-8910-0DAC90636E38}" type="pres">
      <dgm:prSet presAssocID="{549640D1-ABC7-434A-A50F-FBF5BE3343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184C-A91A-40D2-AAD4-872B85A7C579}" type="pres">
      <dgm:prSet presAssocID="{549640D1-ABC7-434A-A50F-FBF5BE3343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A490E-DE5A-4DDF-BBB1-C46F9A4B28A6}" type="pres">
      <dgm:prSet presAssocID="{549640D1-ABC7-434A-A50F-FBF5BE3343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7FB5A-7E34-4B49-B2C8-24BDB200469C}" type="pres">
      <dgm:prSet presAssocID="{549640D1-ABC7-434A-A50F-FBF5BE3343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645E1-E75A-4AA1-948C-0025C073F29A}" type="pres">
      <dgm:prSet presAssocID="{549640D1-ABC7-434A-A50F-FBF5BE3343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DF1DD-AE57-493B-BEDA-9BAEC5F90663}" type="pres">
      <dgm:prSet presAssocID="{549640D1-ABC7-434A-A50F-FBF5BE3343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0FD6E-4ECC-4927-9DB9-6B2DA0AB32AE}" type="pres">
      <dgm:prSet presAssocID="{549640D1-ABC7-434A-A50F-FBF5BE3343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AC88B-7CF2-4949-AA4C-D111D3BF177E}" type="pres">
      <dgm:prSet presAssocID="{549640D1-ABC7-434A-A50F-FBF5BE3343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8C089-E686-492F-B8D9-CDBD77B1D831}" type="pres">
      <dgm:prSet presAssocID="{549640D1-ABC7-434A-A50F-FBF5BE3343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A9C02-A0E5-46C5-BDDF-BA85A0C294CE}" type="presOf" srcId="{C46B2359-5754-40C4-9FA8-26159D777D71}" destId="{165645E1-E75A-4AA1-948C-0025C073F29A}" srcOrd="0" destOrd="0" presId="urn:microsoft.com/office/officeart/2005/8/layout/vProcess5"/>
    <dgm:cxn modelId="{C1155252-DF26-4CC7-82E5-14D18031B5C8}" srcId="{549640D1-ABC7-434A-A50F-FBF5BE334352}" destId="{082315A3-F83C-49C0-9A4B-0FE2433A5A3F}" srcOrd="1" destOrd="0" parTransId="{B797ECFD-F02E-4B95-866C-ADBC34F1BF84}" sibTransId="{A492B391-2F8B-49CA-8CAC-01CA952F2D7A}"/>
    <dgm:cxn modelId="{95C03ECF-1DF6-4132-8C45-C8C1EC69E0E8}" type="presOf" srcId="{801579E7-117B-4300-B4F2-78D134161693}" destId="{39F91D10-88D3-46A7-8910-0DAC90636E38}" srcOrd="0" destOrd="0" presId="urn:microsoft.com/office/officeart/2005/8/layout/vProcess5"/>
    <dgm:cxn modelId="{36C6AF0B-A1CC-46DC-9381-063F4A77B0C4}" type="presOf" srcId="{659FCD18-A826-408B-AD91-97266B632B54}" destId="{4102184C-A91A-40D2-AAD4-872B85A7C579}" srcOrd="0" destOrd="0" presId="urn:microsoft.com/office/officeart/2005/8/layout/vProcess5"/>
    <dgm:cxn modelId="{241BE3CA-4D2C-43E3-B491-6FB44B62059F}" type="presOf" srcId="{082315A3-F83C-49C0-9A4B-0FE2433A5A3F}" destId="{B320FD6E-4ECC-4927-9DB9-6B2DA0AB32AE}" srcOrd="1" destOrd="0" presId="urn:microsoft.com/office/officeart/2005/8/layout/vProcess5"/>
    <dgm:cxn modelId="{D405BDB3-71B0-4D5C-9D1F-B4D3B81243C9}" srcId="{549640D1-ABC7-434A-A50F-FBF5BE334352}" destId="{801579E7-117B-4300-B4F2-78D134161693}" srcOrd="2" destOrd="0" parTransId="{6BBD47D4-C023-46E8-889C-951673E472D1}" sibTransId="{C46B2359-5754-40C4-9FA8-26159D777D71}"/>
    <dgm:cxn modelId="{B477E1A5-B0FF-4EEE-8279-4D5C6F721203}" type="presOf" srcId="{D2788635-80BE-4D79-B8A8-477EA71F0116}" destId="{081A490E-DE5A-4DDF-BBB1-C46F9A4B28A6}" srcOrd="0" destOrd="0" presId="urn:microsoft.com/office/officeart/2005/8/layout/vProcess5"/>
    <dgm:cxn modelId="{59702C08-BF31-4E41-8079-65EC6A549F58}" type="presOf" srcId="{A492B391-2F8B-49CA-8CAC-01CA952F2D7A}" destId="{A4C7FB5A-7E34-4B49-B2C8-24BDB200469C}" srcOrd="0" destOrd="0" presId="urn:microsoft.com/office/officeart/2005/8/layout/vProcess5"/>
    <dgm:cxn modelId="{19E7CAD9-0F73-4D13-B7A0-0BF4B324295A}" type="presOf" srcId="{8EBC76EF-2D23-4344-A2F3-5B7777FF6D89}" destId="{3CDCF2AA-82E5-4B3B-AE14-D90E8491BD18}" srcOrd="0" destOrd="0" presId="urn:microsoft.com/office/officeart/2005/8/layout/vProcess5"/>
    <dgm:cxn modelId="{2E576FCF-9DAA-4D5D-B7F9-60EC1529B7AF}" type="presOf" srcId="{549640D1-ABC7-434A-A50F-FBF5BE334352}" destId="{E43F843E-68F5-49CD-8639-32A8717B5F45}" srcOrd="0" destOrd="0" presId="urn:microsoft.com/office/officeart/2005/8/layout/vProcess5"/>
    <dgm:cxn modelId="{056F6CEA-1DE8-408D-9B08-D25229140C07}" type="presOf" srcId="{659FCD18-A826-408B-AD91-97266B632B54}" destId="{E6D8C089-E686-492F-B8D9-CDBD77B1D831}" srcOrd="1" destOrd="0" presId="urn:microsoft.com/office/officeart/2005/8/layout/vProcess5"/>
    <dgm:cxn modelId="{6C613CE9-A9F5-4B2D-A3F8-19FEE1D89D6E}" srcId="{549640D1-ABC7-434A-A50F-FBF5BE334352}" destId="{8EBC76EF-2D23-4344-A2F3-5B7777FF6D89}" srcOrd="0" destOrd="0" parTransId="{FDD46B48-57E7-413C-8852-79093FFC3217}" sibTransId="{D2788635-80BE-4D79-B8A8-477EA71F0116}"/>
    <dgm:cxn modelId="{AF1C6042-5F81-4904-BC93-1C920E09960F}" type="presOf" srcId="{801579E7-117B-4300-B4F2-78D134161693}" destId="{E6FAC88B-7CF2-4949-AA4C-D111D3BF177E}" srcOrd="1" destOrd="0" presId="urn:microsoft.com/office/officeart/2005/8/layout/vProcess5"/>
    <dgm:cxn modelId="{5541B9DB-D497-4F21-8A9F-7D8541219BC2}" type="presOf" srcId="{8EBC76EF-2D23-4344-A2F3-5B7777FF6D89}" destId="{A35DF1DD-AE57-493B-BEDA-9BAEC5F90663}" srcOrd="1" destOrd="0" presId="urn:microsoft.com/office/officeart/2005/8/layout/vProcess5"/>
    <dgm:cxn modelId="{83FA1CDD-43E8-40FD-9CCF-23C9176B5861}" srcId="{549640D1-ABC7-434A-A50F-FBF5BE334352}" destId="{659FCD18-A826-408B-AD91-97266B632B54}" srcOrd="3" destOrd="0" parTransId="{F7ABA338-4237-4C57-B31E-C748876D76F5}" sibTransId="{954DD7B1-2540-40E9-832D-7C2C2E34B80A}"/>
    <dgm:cxn modelId="{E7CCAA28-717D-4412-BB1E-582CF1795BB0}" type="presOf" srcId="{082315A3-F83C-49C0-9A4B-0FE2433A5A3F}" destId="{2DB4CD48-E6F3-4209-BADC-EAABDBC7E71C}" srcOrd="0" destOrd="0" presId="urn:microsoft.com/office/officeart/2005/8/layout/vProcess5"/>
    <dgm:cxn modelId="{EB06B29F-6722-49EF-91FA-D095F0D653D5}" type="presParOf" srcId="{E43F843E-68F5-49CD-8639-32A8717B5F45}" destId="{37550739-0831-4C5F-B6CB-33897F4EE351}" srcOrd="0" destOrd="0" presId="urn:microsoft.com/office/officeart/2005/8/layout/vProcess5"/>
    <dgm:cxn modelId="{CB6F95F8-504C-4750-BA68-46841942A464}" type="presParOf" srcId="{E43F843E-68F5-49CD-8639-32A8717B5F45}" destId="{3CDCF2AA-82E5-4B3B-AE14-D90E8491BD18}" srcOrd="1" destOrd="0" presId="urn:microsoft.com/office/officeart/2005/8/layout/vProcess5"/>
    <dgm:cxn modelId="{7D4D6BED-C27C-40D4-AD99-567A9AE986FA}" type="presParOf" srcId="{E43F843E-68F5-49CD-8639-32A8717B5F45}" destId="{2DB4CD48-E6F3-4209-BADC-EAABDBC7E71C}" srcOrd="2" destOrd="0" presId="urn:microsoft.com/office/officeart/2005/8/layout/vProcess5"/>
    <dgm:cxn modelId="{3EBAD42F-592B-48BB-96C5-9E836C208CF5}" type="presParOf" srcId="{E43F843E-68F5-49CD-8639-32A8717B5F45}" destId="{39F91D10-88D3-46A7-8910-0DAC90636E38}" srcOrd="3" destOrd="0" presId="urn:microsoft.com/office/officeart/2005/8/layout/vProcess5"/>
    <dgm:cxn modelId="{7F9D29C9-2EDD-4211-ABF8-BE9DCFBA9CF0}" type="presParOf" srcId="{E43F843E-68F5-49CD-8639-32A8717B5F45}" destId="{4102184C-A91A-40D2-AAD4-872B85A7C579}" srcOrd="4" destOrd="0" presId="urn:microsoft.com/office/officeart/2005/8/layout/vProcess5"/>
    <dgm:cxn modelId="{AF05DFEE-CAD6-453C-BA9E-82E866E72E04}" type="presParOf" srcId="{E43F843E-68F5-49CD-8639-32A8717B5F45}" destId="{081A490E-DE5A-4DDF-BBB1-C46F9A4B28A6}" srcOrd="5" destOrd="0" presId="urn:microsoft.com/office/officeart/2005/8/layout/vProcess5"/>
    <dgm:cxn modelId="{C91DE87A-BEF3-4093-A26A-74552F4439EB}" type="presParOf" srcId="{E43F843E-68F5-49CD-8639-32A8717B5F45}" destId="{A4C7FB5A-7E34-4B49-B2C8-24BDB200469C}" srcOrd="6" destOrd="0" presId="urn:microsoft.com/office/officeart/2005/8/layout/vProcess5"/>
    <dgm:cxn modelId="{3B2352D4-1623-4E2F-8529-DA943BFC1254}" type="presParOf" srcId="{E43F843E-68F5-49CD-8639-32A8717B5F45}" destId="{165645E1-E75A-4AA1-948C-0025C073F29A}" srcOrd="7" destOrd="0" presId="urn:microsoft.com/office/officeart/2005/8/layout/vProcess5"/>
    <dgm:cxn modelId="{3A89D531-1786-4B79-8563-0D47B5392FC9}" type="presParOf" srcId="{E43F843E-68F5-49CD-8639-32A8717B5F45}" destId="{A35DF1DD-AE57-493B-BEDA-9BAEC5F90663}" srcOrd="8" destOrd="0" presId="urn:microsoft.com/office/officeart/2005/8/layout/vProcess5"/>
    <dgm:cxn modelId="{C50C7547-1556-477A-B071-15EB5A66841E}" type="presParOf" srcId="{E43F843E-68F5-49CD-8639-32A8717B5F45}" destId="{B320FD6E-4ECC-4927-9DB9-6B2DA0AB32AE}" srcOrd="9" destOrd="0" presId="urn:microsoft.com/office/officeart/2005/8/layout/vProcess5"/>
    <dgm:cxn modelId="{B9973751-742F-4EC7-BA00-32CAB4EFA041}" type="presParOf" srcId="{E43F843E-68F5-49CD-8639-32A8717B5F45}" destId="{E6FAC88B-7CF2-4949-AA4C-D111D3BF177E}" srcOrd="10" destOrd="0" presId="urn:microsoft.com/office/officeart/2005/8/layout/vProcess5"/>
    <dgm:cxn modelId="{670333B4-40FB-45F9-9958-53F855F1EC0F}" type="presParOf" srcId="{E43F843E-68F5-49CD-8639-32A8717B5F45}" destId="{E6D8C089-E686-492F-B8D9-CDBD77B1D83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BC3161-52FF-486E-8963-92216AA80B4A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87FD56-0DDE-49C1-A9FC-C9DD1497336B}">
      <dgm:prSet phldrT="[Текст]" custT="1"/>
      <dgm:spPr/>
      <dgm:t>
        <a:bodyPr/>
        <a:lstStyle/>
        <a:p>
          <a:pPr algn="l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-достижения педагога (грамоты, дипломы, удостоверения, сертификаты и т.п.);</a:t>
          </a:r>
        </a:p>
        <a:p>
          <a:pPr algn="l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-набор рабочих материалов (конспекты открытых уроков, внеклассных мероприятий, тесты, практические и лабораторные работы и т.п.)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35A43E-8905-4D2D-8EF2-DB5D8C8EF699}" type="parTrans" cxnId="{8844355F-C7D3-4A0E-BAF8-15C478871470}">
      <dgm:prSet/>
      <dgm:spPr/>
      <dgm:t>
        <a:bodyPr/>
        <a:lstStyle/>
        <a:p>
          <a:endParaRPr lang="ru-RU"/>
        </a:p>
      </dgm:t>
    </dgm:pt>
    <dgm:pt modelId="{A6BAAABA-0136-400E-8A42-FAB09A23651D}" type="sibTrans" cxnId="{8844355F-C7D3-4A0E-BAF8-15C478871470}">
      <dgm:prSet/>
      <dgm:spPr/>
      <dgm:t>
        <a:bodyPr/>
        <a:lstStyle/>
        <a:p>
          <a:endParaRPr lang="ru-RU"/>
        </a:p>
      </dgm:t>
    </dgm:pt>
    <dgm:pt modelId="{13A12A4A-703D-4538-A8F5-992E06B2ACCC}">
      <dgm:prSet phldrT="[Текст]" custT="1"/>
      <dgm:spPr/>
      <dgm:t>
        <a:bodyPr/>
        <a:lstStyle/>
        <a:p>
          <a:pPr algn="l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-отражает динамику развития педагога;</a:t>
          </a:r>
        </a:p>
        <a:p>
          <a:pPr algn="l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-показывает результаты самообразования;</a:t>
          </a:r>
        </a:p>
        <a:p>
          <a:pPr algn="l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-демонстрирует стиль преподавания;</a:t>
          </a:r>
        </a:p>
        <a:p>
          <a:pPr algn="l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-позволяет проводить рефлексию;</a:t>
          </a:r>
        </a:p>
        <a:p>
          <a:pPr algn="l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-помогает спланировать деятельность;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448C69E-F95E-4104-8C8E-F667E926E816}" type="parTrans" cxnId="{D7DE7CBB-A499-4FBF-A67E-E66AFE8A7958}">
      <dgm:prSet/>
      <dgm:spPr/>
      <dgm:t>
        <a:bodyPr/>
        <a:lstStyle/>
        <a:p>
          <a:endParaRPr lang="ru-RU"/>
        </a:p>
      </dgm:t>
    </dgm:pt>
    <dgm:pt modelId="{D60E0748-A8F5-4173-8B67-35EF8E81182C}" type="sibTrans" cxnId="{D7DE7CBB-A499-4FBF-A67E-E66AFE8A7958}">
      <dgm:prSet/>
      <dgm:spPr/>
      <dgm:t>
        <a:bodyPr/>
        <a:lstStyle/>
        <a:p>
          <a:endParaRPr lang="ru-RU"/>
        </a:p>
      </dgm:t>
    </dgm:pt>
    <dgm:pt modelId="{E0372AD5-99BD-45CE-9D45-1BAB54C25AC2}">
      <dgm:prSet phldrT="[Текст]"/>
      <dgm:spPr/>
      <dgm:t>
        <a:bodyPr/>
        <a:lstStyle/>
        <a:p>
          <a:endParaRPr lang="ru-RU" dirty="0"/>
        </a:p>
      </dgm:t>
    </dgm:pt>
    <dgm:pt modelId="{42F92DD8-2C9D-455B-AC44-2F0A376C8C70}" type="parTrans" cxnId="{61DC7BEB-F4D2-4671-AFBE-112F85DC375B}">
      <dgm:prSet/>
      <dgm:spPr/>
      <dgm:t>
        <a:bodyPr/>
        <a:lstStyle/>
        <a:p>
          <a:endParaRPr lang="ru-RU"/>
        </a:p>
      </dgm:t>
    </dgm:pt>
    <dgm:pt modelId="{39A1FB8D-F74F-4866-BE3D-D900440A0229}" type="sibTrans" cxnId="{61DC7BEB-F4D2-4671-AFBE-112F85DC375B}">
      <dgm:prSet/>
      <dgm:spPr/>
      <dgm:t>
        <a:bodyPr/>
        <a:lstStyle/>
        <a:p>
          <a:endParaRPr lang="ru-RU"/>
        </a:p>
      </dgm:t>
    </dgm:pt>
    <dgm:pt modelId="{26FCCAF2-BBD6-4E51-BC2B-E5DA7663D6F0}" type="pres">
      <dgm:prSet presAssocID="{60BC3161-52FF-486E-8963-92216AA80B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17DD0B-8AD5-42C1-B926-FDF5DB0B1F6A}" type="pres">
      <dgm:prSet presAssocID="{6B87FD56-0DDE-49C1-A9FC-C9DD1497336B}" presName="linNode" presStyleCnt="0"/>
      <dgm:spPr/>
    </dgm:pt>
    <dgm:pt modelId="{C8D7606E-6590-48BD-9521-E8916A9A2CE7}" type="pres">
      <dgm:prSet presAssocID="{6B87FD56-0DDE-49C1-A9FC-C9DD1497336B}" presName="parentShp" presStyleLbl="node1" presStyleIdx="0" presStyleCnt="2" custScaleX="229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B05B-5C77-4AEA-815F-BC268D459D72}" type="pres">
      <dgm:prSet presAssocID="{6B87FD56-0DDE-49C1-A9FC-C9DD1497336B}" presName="childShp" presStyleLbl="bgAccFollowNode1" presStyleIdx="0" presStyleCnt="2" custLinFactNeighborX="1797">
        <dgm:presLayoutVars>
          <dgm:bulletEnabled val="1"/>
        </dgm:presLayoutVars>
      </dgm:prSet>
      <dgm:spPr/>
    </dgm:pt>
    <dgm:pt modelId="{1FB2E704-3184-4A3E-81C4-252BCE89F517}" type="pres">
      <dgm:prSet presAssocID="{A6BAAABA-0136-400E-8A42-FAB09A23651D}" presName="spacing" presStyleCnt="0"/>
      <dgm:spPr/>
    </dgm:pt>
    <dgm:pt modelId="{0DB19CA4-78EC-4EDA-B74F-3FDBE47CE924}" type="pres">
      <dgm:prSet presAssocID="{13A12A4A-703D-4538-A8F5-992E06B2ACCC}" presName="linNode" presStyleCnt="0"/>
      <dgm:spPr/>
    </dgm:pt>
    <dgm:pt modelId="{86097BD5-9AE7-4992-8006-967413B9DF39}" type="pres">
      <dgm:prSet presAssocID="{13A12A4A-703D-4538-A8F5-992E06B2ACCC}" presName="parentShp" presStyleLbl="node1" presStyleIdx="1" presStyleCnt="2" custScaleX="218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5B390-5B8C-444E-92D9-DD0B454D569E}" type="pres">
      <dgm:prSet presAssocID="{13A12A4A-703D-4538-A8F5-992E06B2ACCC}" presName="childShp" presStyleLbl="bgAccFollowNode1" presStyleIdx="1" presStyleCnt="2" custLinFactNeighborX="-1459" custLinFactNeighborY="-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F21DD-52DC-4028-8B8F-8CF4FAE2C056}" type="presOf" srcId="{13A12A4A-703D-4538-A8F5-992E06B2ACCC}" destId="{86097BD5-9AE7-4992-8006-967413B9DF39}" srcOrd="0" destOrd="0" presId="urn:microsoft.com/office/officeart/2005/8/layout/vList6"/>
    <dgm:cxn modelId="{A31BC57E-9334-4DB1-86CC-9EC785BA13FE}" type="presOf" srcId="{6B87FD56-0DDE-49C1-A9FC-C9DD1497336B}" destId="{C8D7606E-6590-48BD-9521-E8916A9A2CE7}" srcOrd="0" destOrd="0" presId="urn:microsoft.com/office/officeart/2005/8/layout/vList6"/>
    <dgm:cxn modelId="{61DC7BEB-F4D2-4671-AFBE-112F85DC375B}" srcId="{13A12A4A-703D-4538-A8F5-992E06B2ACCC}" destId="{E0372AD5-99BD-45CE-9D45-1BAB54C25AC2}" srcOrd="0" destOrd="0" parTransId="{42F92DD8-2C9D-455B-AC44-2F0A376C8C70}" sibTransId="{39A1FB8D-F74F-4866-BE3D-D900440A0229}"/>
    <dgm:cxn modelId="{8844355F-C7D3-4A0E-BAF8-15C478871470}" srcId="{60BC3161-52FF-486E-8963-92216AA80B4A}" destId="{6B87FD56-0DDE-49C1-A9FC-C9DD1497336B}" srcOrd="0" destOrd="0" parTransId="{A035A43E-8905-4D2D-8EF2-DB5D8C8EF699}" sibTransId="{A6BAAABA-0136-400E-8A42-FAB09A23651D}"/>
    <dgm:cxn modelId="{D7DE7CBB-A499-4FBF-A67E-E66AFE8A7958}" srcId="{60BC3161-52FF-486E-8963-92216AA80B4A}" destId="{13A12A4A-703D-4538-A8F5-992E06B2ACCC}" srcOrd="1" destOrd="0" parTransId="{D448C69E-F95E-4104-8C8E-F667E926E816}" sibTransId="{D60E0748-A8F5-4173-8B67-35EF8E81182C}"/>
    <dgm:cxn modelId="{453FE75B-7FF0-4C3C-BA52-05791F03C665}" type="presOf" srcId="{60BC3161-52FF-486E-8963-92216AA80B4A}" destId="{26FCCAF2-BBD6-4E51-BC2B-E5DA7663D6F0}" srcOrd="0" destOrd="0" presId="urn:microsoft.com/office/officeart/2005/8/layout/vList6"/>
    <dgm:cxn modelId="{5A3DAC5A-C270-4695-BF8B-1B7B9AB7452E}" type="presOf" srcId="{E0372AD5-99BD-45CE-9D45-1BAB54C25AC2}" destId="{6195B390-5B8C-444E-92D9-DD0B454D569E}" srcOrd="0" destOrd="0" presId="urn:microsoft.com/office/officeart/2005/8/layout/vList6"/>
    <dgm:cxn modelId="{24789C5A-9325-479B-87D4-ADD00B0B3223}" type="presParOf" srcId="{26FCCAF2-BBD6-4E51-BC2B-E5DA7663D6F0}" destId="{6A17DD0B-8AD5-42C1-B926-FDF5DB0B1F6A}" srcOrd="0" destOrd="0" presId="urn:microsoft.com/office/officeart/2005/8/layout/vList6"/>
    <dgm:cxn modelId="{32B9F601-8557-440E-BCFA-DBB9247E2C22}" type="presParOf" srcId="{6A17DD0B-8AD5-42C1-B926-FDF5DB0B1F6A}" destId="{C8D7606E-6590-48BD-9521-E8916A9A2CE7}" srcOrd="0" destOrd="0" presId="urn:microsoft.com/office/officeart/2005/8/layout/vList6"/>
    <dgm:cxn modelId="{FC489B63-E80D-44F4-9760-69712A9C8BE9}" type="presParOf" srcId="{6A17DD0B-8AD5-42C1-B926-FDF5DB0B1F6A}" destId="{2756B05B-5C77-4AEA-815F-BC268D459D72}" srcOrd="1" destOrd="0" presId="urn:microsoft.com/office/officeart/2005/8/layout/vList6"/>
    <dgm:cxn modelId="{04D3DCBF-912F-4010-B1E0-B75ACB02BA17}" type="presParOf" srcId="{26FCCAF2-BBD6-4E51-BC2B-E5DA7663D6F0}" destId="{1FB2E704-3184-4A3E-81C4-252BCE89F517}" srcOrd="1" destOrd="0" presId="urn:microsoft.com/office/officeart/2005/8/layout/vList6"/>
    <dgm:cxn modelId="{01C4072F-3CD6-453E-9B77-665C9D21C859}" type="presParOf" srcId="{26FCCAF2-BBD6-4E51-BC2B-E5DA7663D6F0}" destId="{0DB19CA4-78EC-4EDA-B74F-3FDBE47CE924}" srcOrd="2" destOrd="0" presId="urn:microsoft.com/office/officeart/2005/8/layout/vList6"/>
    <dgm:cxn modelId="{017A746F-209E-4A02-A3FF-67A06DFD693F}" type="presParOf" srcId="{0DB19CA4-78EC-4EDA-B74F-3FDBE47CE924}" destId="{86097BD5-9AE7-4992-8006-967413B9DF39}" srcOrd="0" destOrd="0" presId="urn:microsoft.com/office/officeart/2005/8/layout/vList6"/>
    <dgm:cxn modelId="{E2754A5A-D901-424B-BEAD-9F74CD1366B5}" type="presParOf" srcId="{0DB19CA4-78EC-4EDA-B74F-3FDBE47CE924}" destId="{6195B390-5B8C-444E-92D9-DD0B454D56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3A780D-BBB1-46C2-83E2-1982E796590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B2A510B-315F-45C0-8EB2-9CA9579DDEE8}">
      <dgm:prSet phldrT="[Текст]" custT="1"/>
      <dgm:spPr/>
      <dgm:t>
        <a:bodyPr/>
        <a:lstStyle/>
        <a:p>
          <a:r>
            <a:rPr lang="ru-RU" sz="2800" b="1" dirty="0" smtClean="0"/>
            <a:t>непрерывность </a:t>
          </a:r>
          <a:r>
            <a:rPr lang="ru-RU" sz="2800" b="1" dirty="0" err="1" smtClean="0"/>
            <a:t>самомониторинга</a:t>
          </a:r>
          <a:endParaRPr lang="ru-RU" sz="2800" b="1" dirty="0"/>
        </a:p>
      </dgm:t>
    </dgm:pt>
    <dgm:pt modelId="{191DF1FB-BD0B-4B28-8AC9-6113234453E9}" type="parTrans" cxnId="{31D93FCB-DC53-49E0-88DF-054B507EC0B0}">
      <dgm:prSet/>
      <dgm:spPr/>
      <dgm:t>
        <a:bodyPr/>
        <a:lstStyle/>
        <a:p>
          <a:endParaRPr lang="ru-RU"/>
        </a:p>
      </dgm:t>
    </dgm:pt>
    <dgm:pt modelId="{26C077D5-047A-4989-9E92-11C9BBEE29AF}" type="sibTrans" cxnId="{31D93FCB-DC53-49E0-88DF-054B507EC0B0}">
      <dgm:prSet/>
      <dgm:spPr/>
      <dgm:t>
        <a:bodyPr/>
        <a:lstStyle/>
        <a:p>
          <a:endParaRPr lang="ru-RU"/>
        </a:p>
      </dgm:t>
    </dgm:pt>
    <dgm:pt modelId="{EDA61B94-C2D0-4FCE-A9A6-49D532B1F851}">
      <dgm:prSet phldrT="[Текст]" custT="1"/>
      <dgm:spPr/>
      <dgm:t>
        <a:bodyPr/>
        <a:lstStyle/>
        <a:p>
          <a:r>
            <a:rPr lang="ru-RU" sz="2800" b="1" dirty="0" smtClean="0"/>
            <a:t>последовательность</a:t>
          </a:r>
          <a:endParaRPr lang="ru-RU" sz="2800" b="1" dirty="0"/>
        </a:p>
      </dgm:t>
    </dgm:pt>
    <dgm:pt modelId="{86EABDF0-DC9C-48F4-827C-F046D4F9458B}" type="parTrans" cxnId="{76EAA691-DC18-4164-AB24-D38A27F85207}">
      <dgm:prSet/>
      <dgm:spPr/>
      <dgm:t>
        <a:bodyPr/>
        <a:lstStyle/>
        <a:p>
          <a:endParaRPr lang="ru-RU"/>
        </a:p>
      </dgm:t>
    </dgm:pt>
    <dgm:pt modelId="{B528ED1C-D644-4DEE-B6C9-04E91E27E48C}" type="sibTrans" cxnId="{76EAA691-DC18-4164-AB24-D38A27F85207}">
      <dgm:prSet/>
      <dgm:spPr/>
      <dgm:t>
        <a:bodyPr/>
        <a:lstStyle/>
        <a:p>
          <a:endParaRPr lang="ru-RU"/>
        </a:p>
      </dgm:t>
    </dgm:pt>
    <dgm:pt modelId="{31C76449-5303-4585-AB07-CC84C5E4F2DB}">
      <dgm:prSet phldrT="[Текст]" custT="1"/>
      <dgm:spPr/>
      <dgm:t>
        <a:bodyPr/>
        <a:lstStyle/>
        <a:p>
          <a:r>
            <a:rPr lang="ru-RU" sz="2800" b="1" dirty="0" smtClean="0"/>
            <a:t>достоверность</a:t>
          </a:r>
          <a:endParaRPr lang="ru-RU" sz="2800" b="1" dirty="0"/>
        </a:p>
      </dgm:t>
    </dgm:pt>
    <dgm:pt modelId="{7FD71506-0EB4-4E8B-BA13-8408AF38B841}" type="parTrans" cxnId="{32C202EE-39AA-4414-BC87-7C843ADD1B97}">
      <dgm:prSet/>
      <dgm:spPr/>
      <dgm:t>
        <a:bodyPr/>
        <a:lstStyle/>
        <a:p>
          <a:endParaRPr lang="ru-RU"/>
        </a:p>
      </dgm:t>
    </dgm:pt>
    <dgm:pt modelId="{D16881B9-9D84-4CF2-9D73-B2435839E28D}" type="sibTrans" cxnId="{32C202EE-39AA-4414-BC87-7C843ADD1B97}">
      <dgm:prSet/>
      <dgm:spPr/>
      <dgm:t>
        <a:bodyPr/>
        <a:lstStyle/>
        <a:p>
          <a:endParaRPr lang="ru-RU"/>
        </a:p>
      </dgm:t>
    </dgm:pt>
    <dgm:pt modelId="{FB468BC8-C452-4FB6-83D9-56EE31E381F6}">
      <dgm:prSet custT="1"/>
      <dgm:spPr/>
      <dgm:t>
        <a:bodyPr/>
        <a:lstStyle/>
        <a:p>
          <a:r>
            <a:rPr lang="ru-RU" sz="2800" b="1" dirty="0" smtClean="0"/>
            <a:t>объективность</a:t>
          </a:r>
          <a:endParaRPr lang="ru-RU" sz="2800" b="1" dirty="0"/>
        </a:p>
      </dgm:t>
    </dgm:pt>
    <dgm:pt modelId="{6B20CFE2-A18D-47FE-812A-7F848A06DC5B}" type="parTrans" cxnId="{7487EB55-1D26-498B-9310-1723C1BB7963}">
      <dgm:prSet/>
      <dgm:spPr/>
      <dgm:t>
        <a:bodyPr/>
        <a:lstStyle/>
        <a:p>
          <a:endParaRPr lang="ru-RU"/>
        </a:p>
      </dgm:t>
    </dgm:pt>
    <dgm:pt modelId="{AFFF4F59-70F0-4F6E-B43C-58796971D4F9}" type="sibTrans" cxnId="{7487EB55-1D26-498B-9310-1723C1BB7963}">
      <dgm:prSet/>
      <dgm:spPr/>
      <dgm:t>
        <a:bodyPr/>
        <a:lstStyle/>
        <a:p>
          <a:endParaRPr lang="ru-RU"/>
        </a:p>
      </dgm:t>
    </dgm:pt>
    <dgm:pt modelId="{BF001465-7493-4398-9A6D-74EF1839E004}">
      <dgm:prSet custT="1"/>
      <dgm:spPr/>
      <dgm:t>
        <a:bodyPr/>
        <a:lstStyle/>
        <a:p>
          <a:r>
            <a:rPr lang="ru-RU" sz="2800" b="1" dirty="0" smtClean="0"/>
            <a:t>актуальность</a:t>
          </a:r>
          <a:endParaRPr lang="ru-RU" sz="2800" b="1" dirty="0"/>
        </a:p>
      </dgm:t>
    </dgm:pt>
    <dgm:pt modelId="{77EC6E40-E8E3-4206-867B-D401E20E0B1C}" type="parTrans" cxnId="{860174FD-5DE8-40EB-ACBF-4CFF25AD4F5D}">
      <dgm:prSet/>
      <dgm:spPr/>
      <dgm:t>
        <a:bodyPr/>
        <a:lstStyle/>
        <a:p>
          <a:endParaRPr lang="ru-RU"/>
        </a:p>
      </dgm:t>
    </dgm:pt>
    <dgm:pt modelId="{7F685482-62F5-468B-BB47-DD31798D054F}" type="sibTrans" cxnId="{860174FD-5DE8-40EB-ACBF-4CFF25AD4F5D}">
      <dgm:prSet/>
      <dgm:spPr/>
      <dgm:t>
        <a:bodyPr/>
        <a:lstStyle/>
        <a:p>
          <a:endParaRPr lang="ru-RU"/>
        </a:p>
      </dgm:t>
    </dgm:pt>
    <dgm:pt modelId="{9C55C697-8084-4854-A2BE-124FDE7180E5}">
      <dgm:prSet custT="1"/>
      <dgm:spPr/>
      <dgm:t>
        <a:bodyPr/>
        <a:lstStyle/>
        <a:p>
          <a:r>
            <a:rPr lang="ru-RU" sz="2800" b="1" dirty="0" smtClean="0"/>
            <a:t>логичность и лаконичность всех материалов </a:t>
          </a:r>
          <a:endParaRPr lang="ru-RU" sz="2800" b="1" dirty="0"/>
        </a:p>
      </dgm:t>
    </dgm:pt>
    <dgm:pt modelId="{7F1D444C-E994-42F6-BDDB-28A79BCC477E}" type="parTrans" cxnId="{04B1BD26-9301-432C-ACB8-105691118894}">
      <dgm:prSet/>
      <dgm:spPr/>
      <dgm:t>
        <a:bodyPr/>
        <a:lstStyle/>
        <a:p>
          <a:endParaRPr lang="ru-RU"/>
        </a:p>
      </dgm:t>
    </dgm:pt>
    <dgm:pt modelId="{95A68ADC-093E-4B04-87C8-0A1D1C5959B7}" type="sibTrans" cxnId="{04B1BD26-9301-432C-ACB8-105691118894}">
      <dgm:prSet/>
      <dgm:spPr/>
      <dgm:t>
        <a:bodyPr/>
        <a:lstStyle/>
        <a:p>
          <a:endParaRPr lang="ru-RU"/>
        </a:p>
      </dgm:t>
    </dgm:pt>
    <dgm:pt modelId="{C3D1A0F2-3F81-4DD0-854E-ACEDAE55296F}">
      <dgm:prSet custT="1"/>
      <dgm:spPr/>
      <dgm:t>
        <a:bodyPr/>
        <a:lstStyle/>
        <a:p>
          <a:r>
            <a:rPr lang="ru-RU" sz="2800" b="1" dirty="0" smtClean="0"/>
            <a:t>аккуратность и эстетичность оформления</a:t>
          </a:r>
          <a:endParaRPr lang="ru-RU" sz="2800" b="1" dirty="0"/>
        </a:p>
      </dgm:t>
    </dgm:pt>
    <dgm:pt modelId="{F42A7840-E89C-475A-A513-B391A465B241}" type="parTrans" cxnId="{BB9037DF-2AF3-43A8-A9D1-FC3C58EC21BE}">
      <dgm:prSet/>
      <dgm:spPr/>
      <dgm:t>
        <a:bodyPr/>
        <a:lstStyle/>
        <a:p>
          <a:endParaRPr lang="ru-RU"/>
        </a:p>
      </dgm:t>
    </dgm:pt>
    <dgm:pt modelId="{F7400962-09E7-4A2C-A5A7-40471BC9CF92}" type="sibTrans" cxnId="{BB9037DF-2AF3-43A8-A9D1-FC3C58EC21BE}">
      <dgm:prSet/>
      <dgm:spPr/>
      <dgm:t>
        <a:bodyPr/>
        <a:lstStyle/>
        <a:p>
          <a:endParaRPr lang="ru-RU"/>
        </a:p>
      </dgm:t>
    </dgm:pt>
    <dgm:pt modelId="{0E8DA91D-CD64-4E34-9654-CF883A52E478}">
      <dgm:prSet custT="1"/>
      <dgm:spPr/>
      <dgm:t>
        <a:bodyPr/>
        <a:lstStyle/>
        <a:p>
          <a:r>
            <a:rPr lang="ru-RU" sz="2800" b="1" dirty="0" smtClean="0"/>
            <a:t>наглядность результатов работы</a:t>
          </a:r>
          <a:endParaRPr lang="ru-RU" sz="2800" b="1" dirty="0"/>
        </a:p>
      </dgm:t>
    </dgm:pt>
    <dgm:pt modelId="{61689028-116C-45A4-AD72-088FB689BAF0}" type="parTrans" cxnId="{A1429C6C-3992-40D9-BB5B-E66BD01303FE}">
      <dgm:prSet/>
      <dgm:spPr/>
      <dgm:t>
        <a:bodyPr/>
        <a:lstStyle/>
        <a:p>
          <a:endParaRPr lang="ru-RU"/>
        </a:p>
      </dgm:t>
    </dgm:pt>
    <dgm:pt modelId="{39EC36F3-5C5A-4547-83D7-914406E7C308}" type="sibTrans" cxnId="{A1429C6C-3992-40D9-BB5B-E66BD01303FE}">
      <dgm:prSet/>
      <dgm:spPr/>
      <dgm:t>
        <a:bodyPr/>
        <a:lstStyle/>
        <a:p>
          <a:endParaRPr lang="ru-RU"/>
        </a:p>
      </dgm:t>
    </dgm:pt>
    <dgm:pt modelId="{BCC6DD8C-94BE-4B90-9A47-D8982C6B1362}">
      <dgm:prSet custT="1"/>
      <dgm:spPr/>
      <dgm:t>
        <a:bodyPr/>
        <a:lstStyle/>
        <a:p>
          <a:r>
            <a:rPr lang="ru-RU" sz="2800" b="1" dirty="0" smtClean="0"/>
            <a:t>творчество (оригинальность)</a:t>
          </a:r>
          <a:endParaRPr lang="ru-RU" sz="2800" b="1" dirty="0"/>
        </a:p>
      </dgm:t>
    </dgm:pt>
    <dgm:pt modelId="{98383B89-F85F-4882-82EF-1313091DA279}" type="parTrans" cxnId="{79FA4C23-A686-4CC9-B259-C55732CA9813}">
      <dgm:prSet/>
      <dgm:spPr/>
      <dgm:t>
        <a:bodyPr/>
        <a:lstStyle/>
        <a:p>
          <a:endParaRPr lang="ru-RU"/>
        </a:p>
      </dgm:t>
    </dgm:pt>
    <dgm:pt modelId="{7598A0A5-94B5-405B-8B3A-2F9D511DB9DC}" type="sibTrans" cxnId="{79FA4C23-A686-4CC9-B259-C55732CA9813}">
      <dgm:prSet/>
      <dgm:spPr/>
      <dgm:t>
        <a:bodyPr/>
        <a:lstStyle/>
        <a:p>
          <a:endParaRPr lang="ru-RU"/>
        </a:p>
      </dgm:t>
    </dgm:pt>
    <dgm:pt modelId="{A48A41A9-E69E-4DDA-9888-067BE762FF1B}" type="pres">
      <dgm:prSet presAssocID="{2B3A780D-BBB1-46C2-83E2-1982E796590C}" presName="linearFlow" presStyleCnt="0">
        <dgm:presLayoutVars>
          <dgm:resizeHandles val="exact"/>
        </dgm:presLayoutVars>
      </dgm:prSet>
      <dgm:spPr/>
    </dgm:pt>
    <dgm:pt modelId="{20E5AAB6-134C-4FD9-BCAE-30AC41ABF3C4}" type="pres">
      <dgm:prSet presAssocID="{FB2A510B-315F-45C0-8EB2-9CA9579DDEE8}" presName="node" presStyleLbl="node1" presStyleIdx="0" presStyleCnt="9" custScaleX="41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403C3-1929-47A2-B374-F2BD0B322396}" type="pres">
      <dgm:prSet presAssocID="{26C077D5-047A-4989-9E92-11C9BBEE29AF}" presName="sibTrans" presStyleLbl="sibTrans2D1" presStyleIdx="0" presStyleCnt="8"/>
      <dgm:spPr/>
      <dgm:t>
        <a:bodyPr/>
        <a:lstStyle/>
        <a:p>
          <a:endParaRPr lang="ru-RU"/>
        </a:p>
      </dgm:t>
    </dgm:pt>
    <dgm:pt modelId="{3AE213B4-494E-4F04-B5C2-FE05024750EC}" type="pres">
      <dgm:prSet presAssocID="{26C077D5-047A-4989-9E92-11C9BBEE29A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6AA217C-A7FF-41A7-BC8D-C070E5492BEA}" type="pres">
      <dgm:prSet presAssocID="{EDA61B94-C2D0-4FCE-A9A6-49D532B1F851}" presName="node" presStyleLbl="node1" presStyleIdx="1" presStyleCnt="9" custScaleX="417352" custLinFactNeighborX="-3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E34BB-974C-4A93-8247-76191763AB3E}" type="pres">
      <dgm:prSet presAssocID="{B528ED1C-D644-4DEE-B6C9-04E91E27E48C}" presName="sibTrans" presStyleLbl="sibTrans2D1" presStyleIdx="1" presStyleCnt="8"/>
      <dgm:spPr/>
      <dgm:t>
        <a:bodyPr/>
        <a:lstStyle/>
        <a:p>
          <a:endParaRPr lang="ru-RU"/>
        </a:p>
      </dgm:t>
    </dgm:pt>
    <dgm:pt modelId="{3E37277F-68E8-4E1A-B80A-BFB22C4F19B4}" type="pres">
      <dgm:prSet presAssocID="{B528ED1C-D644-4DEE-B6C9-04E91E27E48C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E6584831-9BD2-4F13-9AF6-01702B6BEA09}" type="pres">
      <dgm:prSet presAssocID="{31C76449-5303-4585-AB07-CC84C5E4F2DB}" presName="node" presStyleLbl="node1" presStyleIdx="2" presStyleCnt="9" custScaleX="412779" custLinFactNeighborX="-4695" custLinFactNeighborY="-6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D96B2-2341-484D-9BDD-6E59E5B0D46E}" type="pres">
      <dgm:prSet presAssocID="{D16881B9-9D84-4CF2-9D73-B2435839E28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3A4A22D1-1242-45F3-A54A-2F0C03A8CC41}" type="pres">
      <dgm:prSet presAssocID="{D16881B9-9D84-4CF2-9D73-B2435839E28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4A099742-56F4-4BBA-8ED1-1BCDC2AD8C74}" type="pres">
      <dgm:prSet presAssocID="{FB468BC8-C452-4FB6-83D9-56EE31E381F6}" presName="node" presStyleLbl="node1" presStyleIdx="3" presStyleCnt="9" custScaleX="424592" custLinFactNeighborX="-2418" custLinFactNeighborY="-1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C9E26-3B8B-4927-AB94-A402D9DC1ECD}" type="pres">
      <dgm:prSet presAssocID="{AFFF4F59-70F0-4F6E-B43C-58796971D4F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136F4B7-39D3-44D5-B558-3708EDA376E3}" type="pres">
      <dgm:prSet presAssocID="{AFFF4F59-70F0-4F6E-B43C-58796971D4F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573F42BC-8DB7-4A4E-9EEF-91BE968714BD}" type="pres">
      <dgm:prSet presAssocID="{BF001465-7493-4398-9A6D-74EF1839E004}" presName="node" presStyleLbl="node1" presStyleIdx="4" presStyleCnt="9" custScaleX="431045" custLinFactNeighborX="1207" custLinFactNeighborY="-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0CEB8-9748-44B4-8537-0B136939EE50}" type="pres">
      <dgm:prSet presAssocID="{7F685482-62F5-468B-BB47-DD31798D054F}" presName="sibTrans" presStyleLbl="sibTrans2D1" presStyleIdx="4" presStyleCnt="8"/>
      <dgm:spPr/>
      <dgm:t>
        <a:bodyPr/>
        <a:lstStyle/>
        <a:p>
          <a:endParaRPr lang="ru-RU"/>
        </a:p>
      </dgm:t>
    </dgm:pt>
    <dgm:pt modelId="{6F820702-4A4A-49C4-BA5F-A71F310340F8}" type="pres">
      <dgm:prSet presAssocID="{7F685482-62F5-468B-BB47-DD31798D054F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276F6A1-DA26-45CD-B892-35B51443810A}" type="pres">
      <dgm:prSet presAssocID="{9C55C697-8084-4854-A2BE-124FDE7180E5}" presName="node" presStyleLbl="node1" presStyleIdx="5" presStyleCnt="9" custScaleX="424596" custLinFactNeighborX="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FD1B2-A231-44C8-911F-7CB7A89828A8}" type="pres">
      <dgm:prSet presAssocID="{95A68ADC-093E-4B04-87C8-0A1D1C5959B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E9633357-5F96-4EF9-A658-DBA2432438D3}" type="pres">
      <dgm:prSet presAssocID="{95A68ADC-093E-4B04-87C8-0A1D1C5959B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DF181BFD-5CB2-4B43-9BC7-2A1CE9A2A50C}" type="pres">
      <dgm:prSet presAssocID="{C3D1A0F2-3F81-4DD0-854E-ACEDAE55296F}" presName="node" presStyleLbl="node1" presStyleIdx="6" presStyleCnt="9" custScaleX="423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7B2A2-31D9-412E-B90F-19E948D52D55}" type="pres">
      <dgm:prSet presAssocID="{F7400962-09E7-4A2C-A5A7-40471BC9CF9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86CDD43-E46A-4936-8667-366063C8825C}" type="pres">
      <dgm:prSet presAssocID="{F7400962-09E7-4A2C-A5A7-40471BC9CF92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CC7A3D7B-3058-49F9-A482-636863A8C4F1}" type="pres">
      <dgm:prSet presAssocID="{0E8DA91D-CD64-4E34-9654-CF883A52E478}" presName="node" presStyleLbl="node1" presStyleIdx="7" presStyleCnt="9" custScaleX="420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EC5A5-0664-4E38-B433-A78103E01D9F}" type="pres">
      <dgm:prSet presAssocID="{39EC36F3-5C5A-4547-83D7-914406E7C308}" presName="sibTrans" presStyleLbl="sibTrans2D1" presStyleIdx="7" presStyleCnt="8"/>
      <dgm:spPr/>
      <dgm:t>
        <a:bodyPr/>
        <a:lstStyle/>
        <a:p>
          <a:endParaRPr lang="ru-RU"/>
        </a:p>
      </dgm:t>
    </dgm:pt>
    <dgm:pt modelId="{439CCA95-473E-424D-92D3-3E09DDBB9473}" type="pres">
      <dgm:prSet presAssocID="{39EC36F3-5C5A-4547-83D7-914406E7C3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DFFC4F81-F75C-466C-B441-FEFC61E0A9C9}" type="pres">
      <dgm:prSet presAssocID="{BCC6DD8C-94BE-4B90-9A47-D8982C6B1362}" presName="node" presStyleLbl="node1" presStyleIdx="8" presStyleCnt="9" custScaleX="420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E8321-E8AC-47BB-82CE-FA4187CB93D7}" type="presOf" srcId="{AFFF4F59-70F0-4F6E-B43C-58796971D4F9}" destId="{B5BC9E26-3B8B-4927-AB94-A402D9DC1ECD}" srcOrd="0" destOrd="0" presId="urn:microsoft.com/office/officeart/2005/8/layout/process2"/>
    <dgm:cxn modelId="{79FA4C23-A686-4CC9-B259-C55732CA9813}" srcId="{2B3A780D-BBB1-46C2-83E2-1982E796590C}" destId="{BCC6DD8C-94BE-4B90-9A47-D8982C6B1362}" srcOrd="8" destOrd="0" parTransId="{98383B89-F85F-4882-82EF-1313091DA279}" sibTransId="{7598A0A5-94B5-405B-8B3A-2F9D511DB9DC}"/>
    <dgm:cxn modelId="{98E8C198-5F97-432D-9667-5BCD5153AACF}" type="presOf" srcId="{26C077D5-047A-4989-9E92-11C9BBEE29AF}" destId="{E19403C3-1929-47A2-B374-F2BD0B322396}" srcOrd="0" destOrd="0" presId="urn:microsoft.com/office/officeart/2005/8/layout/process2"/>
    <dgm:cxn modelId="{31D93FCB-DC53-49E0-88DF-054B507EC0B0}" srcId="{2B3A780D-BBB1-46C2-83E2-1982E796590C}" destId="{FB2A510B-315F-45C0-8EB2-9CA9579DDEE8}" srcOrd="0" destOrd="0" parTransId="{191DF1FB-BD0B-4B28-8AC9-6113234453E9}" sibTransId="{26C077D5-047A-4989-9E92-11C9BBEE29AF}"/>
    <dgm:cxn modelId="{04B1BD26-9301-432C-ACB8-105691118894}" srcId="{2B3A780D-BBB1-46C2-83E2-1982E796590C}" destId="{9C55C697-8084-4854-A2BE-124FDE7180E5}" srcOrd="5" destOrd="0" parTransId="{7F1D444C-E994-42F6-BDDB-28A79BCC477E}" sibTransId="{95A68ADC-093E-4B04-87C8-0A1D1C5959B7}"/>
    <dgm:cxn modelId="{25E9B87D-5DD0-4A54-BD4A-3E97F5155129}" type="presOf" srcId="{2B3A780D-BBB1-46C2-83E2-1982E796590C}" destId="{A48A41A9-E69E-4DDA-9888-067BE762FF1B}" srcOrd="0" destOrd="0" presId="urn:microsoft.com/office/officeart/2005/8/layout/process2"/>
    <dgm:cxn modelId="{BB139AF5-E5CB-4595-8590-D2CE7BFF1ECD}" type="presOf" srcId="{F7400962-09E7-4A2C-A5A7-40471BC9CF92}" destId="{186CDD43-E46A-4936-8667-366063C8825C}" srcOrd="1" destOrd="0" presId="urn:microsoft.com/office/officeart/2005/8/layout/process2"/>
    <dgm:cxn modelId="{B234AE3D-32F3-414C-A96C-069D0B4EBFBF}" type="presOf" srcId="{EDA61B94-C2D0-4FCE-A9A6-49D532B1F851}" destId="{36AA217C-A7FF-41A7-BC8D-C070E5492BEA}" srcOrd="0" destOrd="0" presId="urn:microsoft.com/office/officeart/2005/8/layout/process2"/>
    <dgm:cxn modelId="{7487EB55-1D26-498B-9310-1723C1BB7963}" srcId="{2B3A780D-BBB1-46C2-83E2-1982E796590C}" destId="{FB468BC8-C452-4FB6-83D9-56EE31E381F6}" srcOrd="3" destOrd="0" parTransId="{6B20CFE2-A18D-47FE-812A-7F848A06DC5B}" sibTransId="{AFFF4F59-70F0-4F6E-B43C-58796971D4F9}"/>
    <dgm:cxn modelId="{76EAA691-DC18-4164-AB24-D38A27F85207}" srcId="{2B3A780D-BBB1-46C2-83E2-1982E796590C}" destId="{EDA61B94-C2D0-4FCE-A9A6-49D532B1F851}" srcOrd="1" destOrd="0" parTransId="{86EABDF0-DC9C-48F4-827C-F046D4F9458B}" sibTransId="{B528ED1C-D644-4DEE-B6C9-04E91E27E48C}"/>
    <dgm:cxn modelId="{E2B9B2DA-4330-4887-9C71-E105F05F44D0}" type="presOf" srcId="{AFFF4F59-70F0-4F6E-B43C-58796971D4F9}" destId="{2136F4B7-39D3-44D5-B558-3708EDA376E3}" srcOrd="1" destOrd="0" presId="urn:microsoft.com/office/officeart/2005/8/layout/process2"/>
    <dgm:cxn modelId="{D9233341-CC38-4587-B447-6346BE41BE5F}" type="presOf" srcId="{9C55C697-8084-4854-A2BE-124FDE7180E5}" destId="{C276F6A1-DA26-45CD-B892-35B51443810A}" srcOrd="0" destOrd="0" presId="urn:microsoft.com/office/officeart/2005/8/layout/process2"/>
    <dgm:cxn modelId="{ABA953F1-AE1F-4150-B5AE-819DF5DF2D4E}" type="presOf" srcId="{D16881B9-9D84-4CF2-9D73-B2435839E28D}" destId="{B46D96B2-2341-484D-9BDD-6E59E5B0D46E}" srcOrd="0" destOrd="0" presId="urn:microsoft.com/office/officeart/2005/8/layout/process2"/>
    <dgm:cxn modelId="{5C197403-79AA-4976-A421-341A492B222F}" type="presOf" srcId="{BCC6DD8C-94BE-4B90-9A47-D8982C6B1362}" destId="{DFFC4F81-F75C-466C-B441-FEFC61E0A9C9}" srcOrd="0" destOrd="0" presId="urn:microsoft.com/office/officeart/2005/8/layout/process2"/>
    <dgm:cxn modelId="{6493B71C-018C-4072-AA9C-5133E313679C}" type="presOf" srcId="{95A68ADC-093E-4B04-87C8-0A1D1C5959B7}" destId="{630FD1B2-A231-44C8-911F-7CB7A89828A8}" srcOrd="0" destOrd="0" presId="urn:microsoft.com/office/officeart/2005/8/layout/process2"/>
    <dgm:cxn modelId="{E42F1306-F07D-46D1-B13F-7C0606A9A67C}" type="presOf" srcId="{D16881B9-9D84-4CF2-9D73-B2435839E28D}" destId="{3A4A22D1-1242-45F3-A54A-2F0C03A8CC41}" srcOrd="1" destOrd="0" presId="urn:microsoft.com/office/officeart/2005/8/layout/process2"/>
    <dgm:cxn modelId="{C5B615D3-7A69-4474-AE64-0E093572B41B}" type="presOf" srcId="{39EC36F3-5C5A-4547-83D7-914406E7C308}" destId="{115EC5A5-0664-4E38-B433-A78103E01D9F}" srcOrd="0" destOrd="0" presId="urn:microsoft.com/office/officeart/2005/8/layout/process2"/>
    <dgm:cxn modelId="{FD75F754-9287-4994-9088-C04CD9D418C3}" type="presOf" srcId="{39EC36F3-5C5A-4547-83D7-914406E7C308}" destId="{439CCA95-473E-424D-92D3-3E09DDBB9473}" srcOrd="1" destOrd="0" presId="urn:microsoft.com/office/officeart/2005/8/layout/process2"/>
    <dgm:cxn modelId="{99B3922A-846D-410A-8ABA-3DD6C345E0D2}" type="presOf" srcId="{B528ED1C-D644-4DEE-B6C9-04E91E27E48C}" destId="{3E37277F-68E8-4E1A-B80A-BFB22C4F19B4}" srcOrd="1" destOrd="0" presId="urn:microsoft.com/office/officeart/2005/8/layout/process2"/>
    <dgm:cxn modelId="{E4B49ADF-C6FD-4CDC-8AB1-E89A8C66578C}" type="presOf" srcId="{26C077D5-047A-4989-9E92-11C9BBEE29AF}" destId="{3AE213B4-494E-4F04-B5C2-FE05024750EC}" srcOrd="1" destOrd="0" presId="urn:microsoft.com/office/officeart/2005/8/layout/process2"/>
    <dgm:cxn modelId="{6010CE8A-D555-4356-BD7F-6107D908DDB5}" type="presOf" srcId="{31C76449-5303-4585-AB07-CC84C5E4F2DB}" destId="{E6584831-9BD2-4F13-9AF6-01702B6BEA09}" srcOrd="0" destOrd="0" presId="urn:microsoft.com/office/officeart/2005/8/layout/process2"/>
    <dgm:cxn modelId="{BB9037DF-2AF3-43A8-A9D1-FC3C58EC21BE}" srcId="{2B3A780D-BBB1-46C2-83E2-1982E796590C}" destId="{C3D1A0F2-3F81-4DD0-854E-ACEDAE55296F}" srcOrd="6" destOrd="0" parTransId="{F42A7840-E89C-475A-A513-B391A465B241}" sibTransId="{F7400962-09E7-4A2C-A5A7-40471BC9CF92}"/>
    <dgm:cxn modelId="{32C202EE-39AA-4414-BC87-7C843ADD1B97}" srcId="{2B3A780D-BBB1-46C2-83E2-1982E796590C}" destId="{31C76449-5303-4585-AB07-CC84C5E4F2DB}" srcOrd="2" destOrd="0" parTransId="{7FD71506-0EB4-4E8B-BA13-8408AF38B841}" sibTransId="{D16881B9-9D84-4CF2-9D73-B2435839E28D}"/>
    <dgm:cxn modelId="{E2BBA31F-6B98-4089-A729-6F5925C75322}" type="presOf" srcId="{B528ED1C-D644-4DEE-B6C9-04E91E27E48C}" destId="{F27E34BB-974C-4A93-8247-76191763AB3E}" srcOrd="0" destOrd="0" presId="urn:microsoft.com/office/officeart/2005/8/layout/process2"/>
    <dgm:cxn modelId="{C4F19115-E028-468C-A066-1621842A2AFF}" type="presOf" srcId="{95A68ADC-093E-4B04-87C8-0A1D1C5959B7}" destId="{E9633357-5F96-4EF9-A658-DBA2432438D3}" srcOrd="1" destOrd="0" presId="urn:microsoft.com/office/officeart/2005/8/layout/process2"/>
    <dgm:cxn modelId="{A1429C6C-3992-40D9-BB5B-E66BD01303FE}" srcId="{2B3A780D-BBB1-46C2-83E2-1982E796590C}" destId="{0E8DA91D-CD64-4E34-9654-CF883A52E478}" srcOrd="7" destOrd="0" parTransId="{61689028-116C-45A4-AD72-088FB689BAF0}" sibTransId="{39EC36F3-5C5A-4547-83D7-914406E7C308}"/>
    <dgm:cxn modelId="{FC15BC7B-7338-4B1B-A64D-690FFA24407A}" type="presOf" srcId="{BF001465-7493-4398-9A6D-74EF1839E004}" destId="{573F42BC-8DB7-4A4E-9EEF-91BE968714BD}" srcOrd="0" destOrd="0" presId="urn:microsoft.com/office/officeart/2005/8/layout/process2"/>
    <dgm:cxn modelId="{5ADE572C-A0C1-4DFD-896D-6A1445D84FB3}" type="presOf" srcId="{7F685482-62F5-468B-BB47-DD31798D054F}" destId="{6F820702-4A4A-49C4-BA5F-A71F310340F8}" srcOrd="1" destOrd="0" presId="urn:microsoft.com/office/officeart/2005/8/layout/process2"/>
    <dgm:cxn modelId="{88DA96FE-1655-4555-BCCE-40C156B3FDDE}" type="presOf" srcId="{0E8DA91D-CD64-4E34-9654-CF883A52E478}" destId="{CC7A3D7B-3058-49F9-A482-636863A8C4F1}" srcOrd="0" destOrd="0" presId="urn:microsoft.com/office/officeart/2005/8/layout/process2"/>
    <dgm:cxn modelId="{ECB8FA9B-AC1A-47D6-B2D4-48D07EB0F363}" type="presOf" srcId="{FB468BC8-C452-4FB6-83D9-56EE31E381F6}" destId="{4A099742-56F4-4BBA-8ED1-1BCDC2AD8C74}" srcOrd="0" destOrd="0" presId="urn:microsoft.com/office/officeart/2005/8/layout/process2"/>
    <dgm:cxn modelId="{4F51D2D6-CC09-48AD-B326-1A60688FAB28}" type="presOf" srcId="{C3D1A0F2-3F81-4DD0-854E-ACEDAE55296F}" destId="{DF181BFD-5CB2-4B43-9BC7-2A1CE9A2A50C}" srcOrd="0" destOrd="0" presId="urn:microsoft.com/office/officeart/2005/8/layout/process2"/>
    <dgm:cxn modelId="{6F860659-BF16-47D7-AF91-77A4229CF28E}" type="presOf" srcId="{FB2A510B-315F-45C0-8EB2-9CA9579DDEE8}" destId="{20E5AAB6-134C-4FD9-BCAE-30AC41ABF3C4}" srcOrd="0" destOrd="0" presId="urn:microsoft.com/office/officeart/2005/8/layout/process2"/>
    <dgm:cxn modelId="{860174FD-5DE8-40EB-ACBF-4CFF25AD4F5D}" srcId="{2B3A780D-BBB1-46C2-83E2-1982E796590C}" destId="{BF001465-7493-4398-9A6D-74EF1839E004}" srcOrd="4" destOrd="0" parTransId="{77EC6E40-E8E3-4206-867B-D401E20E0B1C}" sibTransId="{7F685482-62F5-468B-BB47-DD31798D054F}"/>
    <dgm:cxn modelId="{8D48123C-1FB1-4623-9655-3C74046EC1C5}" type="presOf" srcId="{7F685482-62F5-468B-BB47-DD31798D054F}" destId="{CDE0CEB8-9748-44B4-8537-0B136939EE50}" srcOrd="0" destOrd="0" presId="urn:microsoft.com/office/officeart/2005/8/layout/process2"/>
    <dgm:cxn modelId="{5BF496AA-95C2-44F2-842A-6AC1F2BAC314}" type="presOf" srcId="{F7400962-09E7-4A2C-A5A7-40471BC9CF92}" destId="{FC57B2A2-31D9-412E-B90F-19E948D52D55}" srcOrd="0" destOrd="0" presId="urn:microsoft.com/office/officeart/2005/8/layout/process2"/>
    <dgm:cxn modelId="{69315EA9-95DD-41A6-ABFD-237BCAF2EFCD}" type="presParOf" srcId="{A48A41A9-E69E-4DDA-9888-067BE762FF1B}" destId="{20E5AAB6-134C-4FD9-BCAE-30AC41ABF3C4}" srcOrd="0" destOrd="0" presId="urn:microsoft.com/office/officeart/2005/8/layout/process2"/>
    <dgm:cxn modelId="{F01CB0D1-14BE-4C78-B93C-540E98CCD495}" type="presParOf" srcId="{A48A41A9-E69E-4DDA-9888-067BE762FF1B}" destId="{E19403C3-1929-47A2-B374-F2BD0B322396}" srcOrd="1" destOrd="0" presId="urn:microsoft.com/office/officeart/2005/8/layout/process2"/>
    <dgm:cxn modelId="{0B4E86B2-3AE2-46DA-AE81-63C7453406A5}" type="presParOf" srcId="{E19403C3-1929-47A2-B374-F2BD0B322396}" destId="{3AE213B4-494E-4F04-B5C2-FE05024750EC}" srcOrd="0" destOrd="0" presId="urn:microsoft.com/office/officeart/2005/8/layout/process2"/>
    <dgm:cxn modelId="{38DC9237-47F6-46A1-9797-51DB9ACE1770}" type="presParOf" srcId="{A48A41A9-E69E-4DDA-9888-067BE762FF1B}" destId="{36AA217C-A7FF-41A7-BC8D-C070E5492BEA}" srcOrd="2" destOrd="0" presId="urn:microsoft.com/office/officeart/2005/8/layout/process2"/>
    <dgm:cxn modelId="{AC3873D6-5128-4E6D-9301-BADD544CA398}" type="presParOf" srcId="{A48A41A9-E69E-4DDA-9888-067BE762FF1B}" destId="{F27E34BB-974C-4A93-8247-76191763AB3E}" srcOrd="3" destOrd="0" presId="urn:microsoft.com/office/officeart/2005/8/layout/process2"/>
    <dgm:cxn modelId="{865A6E59-7028-4544-A9E0-C7506750B8B1}" type="presParOf" srcId="{F27E34BB-974C-4A93-8247-76191763AB3E}" destId="{3E37277F-68E8-4E1A-B80A-BFB22C4F19B4}" srcOrd="0" destOrd="0" presId="urn:microsoft.com/office/officeart/2005/8/layout/process2"/>
    <dgm:cxn modelId="{98287C73-51F4-4548-81C4-9D11E92B69AC}" type="presParOf" srcId="{A48A41A9-E69E-4DDA-9888-067BE762FF1B}" destId="{E6584831-9BD2-4F13-9AF6-01702B6BEA09}" srcOrd="4" destOrd="0" presId="urn:microsoft.com/office/officeart/2005/8/layout/process2"/>
    <dgm:cxn modelId="{F2E847C8-4EA2-445C-A089-E23AC0A20D59}" type="presParOf" srcId="{A48A41A9-E69E-4DDA-9888-067BE762FF1B}" destId="{B46D96B2-2341-484D-9BDD-6E59E5B0D46E}" srcOrd="5" destOrd="0" presId="urn:microsoft.com/office/officeart/2005/8/layout/process2"/>
    <dgm:cxn modelId="{C69AB978-2331-41BD-80FE-16470A0C55FD}" type="presParOf" srcId="{B46D96B2-2341-484D-9BDD-6E59E5B0D46E}" destId="{3A4A22D1-1242-45F3-A54A-2F0C03A8CC41}" srcOrd="0" destOrd="0" presId="urn:microsoft.com/office/officeart/2005/8/layout/process2"/>
    <dgm:cxn modelId="{D7BEF42B-CCF3-4FD9-8C4C-F2C07200103C}" type="presParOf" srcId="{A48A41A9-E69E-4DDA-9888-067BE762FF1B}" destId="{4A099742-56F4-4BBA-8ED1-1BCDC2AD8C74}" srcOrd="6" destOrd="0" presId="urn:microsoft.com/office/officeart/2005/8/layout/process2"/>
    <dgm:cxn modelId="{07E719AC-2487-42CF-8DF8-0CB1A1C3386A}" type="presParOf" srcId="{A48A41A9-E69E-4DDA-9888-067BE762FF1B}" destId="{B5BC9E26-3B8B-4927-AB94-A402D9DC1ECD}" srcOrd="7" destOrd="0" presId="urn:microsoft.com/office/officeart/2005/8/layout/process2"/>
    <dgm:cxn modelId="{E359D45A-3234-4E97-8EE9-CAAAD96787FE}" type="presParOf" srcId="{B5BC9E26-3B8B-4927-AB94-A402D9DC1ECD}" destId="{2136F4B7-39D3-44D5-B558-3708EDA376E3}" srcOrd="0" destOrd="0" presId="urn:microsoft.com/office/officeart/2005/8/layout/process2"/>
    <dgm:cxn modelId="{48CAB594-D3FD-4742-AD16-5A4E7863E1ED}" type="presParOf" srcId="{A48A41A9-E69E-4DDA-9888-067BE762FF1B}" destId="{573F42BC-8DB7-4A4E-9EEF-91BE968714BD}" srcOrd="8" destOrd="0" presId="urn:microsoft.com/office/officeart/2005/8/layout/process2"/>
    <dgm:cxn modelId="{E84705B9-A29C-46A4-B4B9-82B4B5CDF497}" type="presParOf" srcId="{A48A41A9-E69E-4DDA-9888-067BE762FF1B}" destId="{CDE0CEB8-9748-44B4-8537-0B136939EE50}" srcOrd="9" destOrd="0" presId="urn:microsoft.com/office/officeart/2005/8/layout/process2"/>
    <dgm:cxn modelId="{34C1BFBB-D428-452B-BEB9-7AC5D37755A2}" type="presParOf" srcId="{CDE0CEB8-9748-44B4-8537-0B136939EE50}" destId="{6F820702-4A4A-49C4-BA5F-A71F310340F8}" srcOrd="0" destOrd="0" presId="urn:microsoft.com/office/officeart/2005/8/layout/process2"/>
    <dgm:cxn modelId="{5BE788E0-9AE6-4ED8-8D37-3FACA729181F}" type="presParOf" srcId="{A48A41A9-E69E-4DDA-9888-067BE762FF1B}" destId="{C276F6A1-DA26-45CD-B892-35B51443810A}" srcOrd="10" destOrd="0" presId="urn:microsoft.com/office/officeart/2005/8/layout/process2"/>
    <dgm:cxn modelId="{4489766C-39B6-4E6F-8457-69B8B4D44E76}" type="presParOf" srcId="{A48A41A9-E69E-4DDA-9888-067BE762FF1B}" destId="{630FD1B2-A231-44C8-911F-7CB7A89828A8}" srcOrd="11" destOrd="0" presId="urn:microsoft.com/office/officeart/2005/8/layout/process2"/>
    <dgm:cxn modelId="{FDDA578E-B649-4FE1-B1F0-03FECD2A4024}" type="presParOf" srcId="{630FD1B2-A231-44C8-911F-7CB7A89828A8}" destId="{E9633357-5F96-4EF9-A658-DBA2432438D3}" srcOrd="0" destOrd="0" presId="urn:microsoft.com/office/officeart/2005/8/layout/process2"/>
    <dgm:cxn modelId="{AB6C7A57-4066-4396-85AD-D2F8D6FD49B0}" type="presParOf" srcId="{A48A41A9-E69E-4DDA-9888-067BE762FF1B}" destId="{DF181BFD-5CB2-4B43-9BC7-2A1CE9A2A50C}" srcOrd="12" destOrd="0" presId="urn:microsoft.com/office/officeart/2005/8/layout/process2"/>
    <dgm:cxn modelId="{E69AA009-318F-45F4-8AF6-9AEF8006E830}" type="presParOf" srcId="{A48A41A9-E69E-4DDA-9888-067BE762FF1B}" destId="{FC57B2A2-31D9-412E-B90F-19E948D52D55}" srcOrd="13" destOrd="0" presId="urn:microsoft.com/office/officeart/2005/8/layout/process2"/>
    <dgm:cxn modelId="{86F07B82-9424-4693-B777-AE7EE84B6033}" type="presParOf" srcId="{FC57B2A2-31D9-412E-B90F-19E948D52D55}" destId="{186CDD43-E46A-4936-8667-366063C8825C}" srcOrd="0" destOrd="0" presId="urn:microsoft.com/office/officeart/2005/8/layout/process2"/>
    <dgm:cxn modelId="{D2DDC00B-7DA1-42D5-B960-681267E6250C}" type="presParOf" srcId="{A48A41A9-E69E-4DDA-9888-067BE762FF1B}" destId="{CC7A3D7B-3058-49F9-A482-636863A8C4F1}" srcOrd="14" destOrd="0" presId="urn:microsoft.com/office/officeart/2005/8/layout/process2"/>
    <dgm:cxn modelId="{8C998B6C-CBB3-4696-8D9A-A2DE7956E474}" type="presParOf" srcId="{A48A41A9-E69E-4DDA-9888-067BE762FF1B}" destId="{115EC5A5-0664-4E38-B433-A78103E01D9F}" srcOrd="15" destOrd="0" presId="urn:microsoft.com/office/officeart/2005/8/layout/process2"/>
    <dgm:cxn modelId="{20FBFFF6-2ECB-4FDC-B662-9D57C16882EC}" type="presParOf" srcId="{115EC5A5-0664-4E38-B433-A78103E01D9F}" destId="{439CCA95-473E-424D-92D3-3E09DDBB9473}" srcOrd="0" destOrd="0" presId="urn:microsoft.com/office/officeart/2005/8/layout/process2"/>
    <dgm:cxn modelId="{CEFC3315-A310-4D36-949B-681AD6F9DFED}" type="presParOf" srcId="{A48A41A9-E69E-4DDA-9888-067BE762FF1B}" destId="{DFFC4F81-F75C-466C-B441-FEFC61E0A9C9}" srcOrd="1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CF8F6-923D-42F5-8B87-C0B6047BCC7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F78CB-987E-4B24-987D-1998296D92F7}">
      <dgm:prSet phldrT="[Текст]" custT="1"/>
      <dgm:spPr/>
      <dgm:t>
        <a:bodyPr/>
        <a:lstStyle/>
        <a:p>
          <a:r>
            <a:rPr lang="ru-RU" sz="3600" b="1" dirty="0" smtClean="0"/>
            <a:t>современность</a:t>
          </a:r>
          <a:endParaRPr lang="ru-RU" sz="3600" b="1" dirty="0"/>
        </a:p>
      </dgm:t>
    </dgm:pt>
    <dgm:pt modelId="{1D84D063-104C-4B9D-ADD9-67F93D5FFA58}" type="parTrans" cxnId="{382DFDE6-AC20-4807-BF44-02D6FA4447F3}">
      <dgm:prSet/>
      <dgm:spPr/>
      <dgm:t>
        <a:bodyPr/>
        <a:lstStyle/>
        <a:p>
          <a:endParaRPr lang="ru-RU"/>
        </a:p>
      </dgm:t>
    </dgm:pt>
    <dgm:pt modelId="{C325DA2E-3F66-43E3-A612-351637413E84}" type="sibTrans" cxnId="{382DFDE6-AC20-4807-BF44-02D6FA4447F3}">
      <dgm:prSet/>
      <dgm:spPr/>
      <dgm:t>
        <a:bodyPr/>
        <a:lstStyle/>
        <a:p>
          <a:endParaRPr lang="ru-RU"/>
        </a:p>
      </dgm:t>
    </dgm:pt>
    <dgm:pt modelId="{029ED74C-BF8B-43FF-9D90-298F88B2753C}">
      <dgm:prSet phldrT="[Текст]" custT="1"/>
      <dgm:spPr/>
      <dgm:t>
        <a:bodyPr/>
        <a:lstStyle/>
        <a:p>
          <a:r>
            <a:rPr lang="ru-RU" sz="3600" b="1" dirty="0" smtClean="0"/>
            <a:t>оперативность</a:t>
          </a:r>
          <a:endParaRPr lang="ru-RU" sz="3600" b="1" dirty="0"/>
        </a:p>
      </dgm:t>
    </dgm:pt>
    <dgm:pt modelId="{A0BB78E5-0461-471D-9E3F-FE4B23B0EAD2}" type="parTrans" cxnId="{C9B4FD3B-E5A7-421A-8105-C71ACBDA3EB2}">
      <dgm:prSet/>
      <dgm:spPr/>
      <dgm:t>
        <a:bodyPr/>
        <a:lstStyle/>
        <a:p>
          <a:endParaRPr lang="ru-RU"/>
        </a:p>
      </dgm:t>
    </dgm:pt>
    <dgm:pt modelId="{D1AEDAC2-B864-41D7-A6F6-B5D399535945}" type="sibTrans" cxnId="{C9B4FD3B-E5A7-421A-8105-C71ACBDA3EB2}">
      <dgm:prSet/>
      <dgm:spPr/>
      <dgm:t>
        <a:bodyPr/>
        <a:lstStyle/>
        <a:p>
          <a:endParaRPr lang="ru-RU"/>
        </a:p>
      </dgm:t>
    </dgm:pt>
    <dgm:pt modelId="{4FA6EF25-8C35-47E1-B0B1-F2486725A7F7}">
      <dgm:prSet phldrT="[Текст]" custT="1"/>
      <dgm:spPr/>
      <dgm:t>
        <a:bodyPr/>
        <a:lstStyle/>
        <a:p>
          <a:r>
            <a:rPr lang="ru-RU" sz="3600" b="1" dirty="0" smtClean="0"/>
            <a:t>эффективность</a:t>
          </a:r>
          <a:endParaRPr lang="ru-RU" sz="3600" b="1" dirty="0"/>
        </a:p>
      </dgm:t>
    </dgm:pt>
    <dgm:pt modelId="{181F6781-5994-4897-896C-685A7A6C84B6}" type="parTrans" cxnId="{E6B002AC-0655-4248-8314-617E118A2A7B}">
      <dgm:prSet/>
      <dgm:spPr/>
      <dgm:t>
        <a:bodyPr/>
        <a:lstStyle/>
        <a:p>
          <a:endParaRPr lang="ru-RU"/>
        </a:p>
      </dgm:t>
    </dgm:pt>
    <dgm:pt modelId="{F8C97FAD-C064-406F-BB81-762D3FFE9102}" type="sibTrans" cxnId="{E6B002AC-0655-4248-8314-617E118A2A7B}">
      <dgm:prSet/>
      <dgm:spPr/>
      <dgm:t>
        <a:bodyPr/>
        <a:lstStyle/>
        <a:p>
          <a:endParaRPr lang="ru-RU"/>
        </a:p>
      </dgm:t>
    </dgm:pt>
    <dgm:pt modelId="{BF2C7805-5E19-42E0-915C-5415C60BC0A5}">
      <dgm:prSet custT="1"/>
      <dgm:spPr/>
      <dgm:t>
        <a:bodyPr/>
        <a:lstStyle/>
        <a:p>
          <a:r>
            <a:rPr lang="ru-RU" sz="3600" b="1" dirty="0" smtClean="0"/>
            <a:t>функциональность</a:t>
          </a:r>
          <a:endParaRPr lang="ru-RU" sz="3600" b="1" dirty="0"/>
        </a:p>
      </dgm:t>
    </dgm:pt>
    <dgm:pt modelId="{FDE63CDE-BBD9-498D-B795-3D7F9113C769}" type="parTrans" cxnId="{B72D60F3-D344-4EF3-9161-5E7EC5D19CFF}">
      <dgm:prSet/>
      <dgm:spPr/>
      <dgm:t>
        <a:bodyPr/>
        <a:lstStyle/>
        <a:p>
          <a:endParaRPr lang="ru-RU"/>
        </a:p>
      </dgm:t>
    </dgm:pt>
    <dgm:pt modelId="{73CF83D4-EEA5-414F-B7D2-EEB98B9838DB}" type="sibTrans" cxnId="{B72D60F3-D344-4EF3-9161-5E7EC5D19CFF}">
      <dgm:prSet/>
      <dgm:spPr/>
      <dgm:t>
        <a:bodyPr/>
        <a:lstStyle/>
        <a:p>
          <a:endParaRPr lang="ru-RU"/>
        </a:p>
      </dgm:t>
    </dgm:pt>
    <dgm:pt modelId="{25AF97CB-BD39-4E69-A83F-10E2493DBECF}" type="pres">
      <dgm:prSet presAssocID="{D2ACF8F6-923D-42F5-8B87-C0B6047BCC7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7A138-8760-45F3-9914-FAC142081D32}" type="pres">
      <dgm:prSet presAssocID="{54BF78CB-987E-4B24-987D-1998296D92F7}" presName="composite" presStyleCnt="0"/>
      <dgm:spPr/>
    </dgm:pt>
    <dgm:pt modelId="{8DB81A63-1317-4412-8294-6FA2474C72C2}" type="pres">
      <dgm:prSet presAssocID="{54BF78CB-987E-4B24-987D-1998296D92F7}" presName="imgShp" presStyleLbl="fgImgPlace1" presStyleIdx="0" presStyleCnt="4" custLinFactNeighborX="-4135" custLinFactNeighborY="2068"/>
      <dgm:spPr/>
    </dgm:pt>
    <dgm:pt modelId="{221F55D0-9F88-46FF-A882-078B3ACE5A70}" type="pres">
      <dgm:prSet presAssocID="{54BF78CB-987E-4B24-987D-1998296D92F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5AC13-D1CD-43C5-BC2D-F11AA252B3FD}" type="pres">
      <dgm:prSet presAssocID="{C325DA2E-3F66-43E3-A612-351637413E84}" presName="spacing" presStyleCnt="0"/>
      <dgm:spPr/>
    </dgm:pt>
    <dgm:pt modelId="{CF3E49DF-201D-4237-9E50-FFCD9DC48605}" type="pres">
      <dgm:prSet presAssocID="{029ED74C-BF8B-43FF-9D90-298F88B2753C}" presName="composite" presStyleCnt="0"/>
      <dgm:spPr/>
    </dgm:pt>
    <dgm:pt modelId="{22872433-09F4-4A63-99EE-893C13A8AF50}" type="pres">
      <dgm:prSet presAssocID="{029ED74C-BF8B-43FF-9D90-298F88B2753C}" presName="imgShp" presStyleLbl="fgImgPlace1" presStyleIdx="1" presStyleCnt="4"/>
      <dgm:spPr/>
    </dgm:pt>
    <dgm:pt modelId="{61D68005-2914-49D1-BA4B-DD8D1662086F}" type="pres">
      <dgm:prSet presAssocID="{029ED74C-BF8B-43FF-9D90-298F88B2753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FA9DB-2D1B-4536-8C4C-A3563815BA62}" type="pres">
      <dgm:prSet presAssocID="{D1AEDAC2-B864-41D7-A6F6-B5D399535945}" presName="spacing" presStyleCnt="0"/>
      <dgm:spPr/>
    </dgm:pt>
    <dgm:pt modelId="{6C29CAFE-1EB8-4FD3-A17A-C722C5333736}" type="pres">
      <dgm:prSet presAssocID="{BF2C7805-5E19-42E0-915C-5415C60BC0A5}" presName="composite" presStyleCnt="0"/>
      <dgm:spPr/>
    </dgm:pt>
    <dgm:pt modelId="{6F782295-9BCC-40AE-8A5F-9BB8C9E971E3}" type="pres">
      <dgm:prSet presAssocID="{BF2C7805-5E19-42E0-915C-5415C60BC0A5}" presName="imgShp" presStyleLbl="fgImgPlace1" presStyleIdx="2" presStyleCnt="4"/>
      <dgm:spPr/>
    </dgm:pt>
    <dgm:pt modelId="{25DAA407-F3EA-4C4E-BDF9-64E844AF5BFD}" type="pres">
      <dgm:prSet presAssocID="{BF2C7805-5E19-42E0-915C-5415C60BC0A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543D-77E5-42EB-9F6B-D779FD90677B}" type="pres">
      <dgm:prSet presAssocID="{73CF83D4-EEA5-414F-B7D2-EEB98B9838DB}" presName="spacing" presStyleCnt="0"/>
      <dgm:spPr/>
    </dgm:pt>
    <dgm:pt modelId="{F6E8E5FD-83A1-4985-9743-D956B760E292}" type="pres">
      <dgm:prSet presAssocID="{4FA6EF25-8C35-47E1-B0B1-F2486725A7F7}" presName="composite" presStyleCnt="0"/>
      <dgm:spPr/>
    </dgm:pt>
    <dgm:pt modelId="{80BA767C-9E21-4560-802A-D51BA30EADE4}" type="pres">
      <dgm:prSet presAssocID="{4FA6EF25-8C35-47E1-B0B1-F2486725A7F7}" presName="imgShp" presStyleLbl="fgImgPlace1" presStyleIdx="3" presStyleCnt="4"/>
      <dgm:spPr/>
    </dgm:pt>
    <dgm:pt modelId="{4204C499-36CA-4277-ACDF-A90A0FD554BC}" type="pres">
      <dgm:prSet presAssocID="{4FA6EF25-8C35-47E1-B0B1-F2486725A7F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02DC4-314A-4C87-B1FD-BB04AB14E2C4}" type="presOf" srcId="{BF2C7805-5E19-42E0-915C-5415C60BC0A5}" destId="{25DAA407-F3EA-4C4E-BDF9-64E844AF5BFD}" srcOrd="0" destOrd="0" presId="urn:microsoft.com/office/officeart/2005/8/layout/vList3"/>
    <dgm:cxn modelId="{382DFDE6-AC20-4807-BF44-02D6FA4447F3}" srcId="{D2ACF8F6-923D-42F5-8B87-C0B6047BCC7E}" destId="{54BF78CB-987E-4B24-987D-1998296D92F7}" srcOrd="0" destOrd="0" parTransId="{1D84D063-104C-4B9D-ADD9-67F93D5FFA58}" sibTransId="{C325DA2E-3F66-43E3-A612-351637413E84}"/>
    <dgm:cxn modelId="{B72D60F3-D344-4EF3-9161-5E7EC5D19CFF}" srcId="{D2ACF8F6-923D-42F5-8B87-C0B6047BCC7E}" destId="{BF2C7805-5E19-42E0-915C-5415C60BC0A5}" srcOrd="2" destOrd="0" parTransId="{FDE63CDE-BBD9-498D-B795-3D7F9113C769}" sibTransId="{73CF83D4-EEA5-414F-B7D2-EEB98B9838DB}"/>
    <dgm:cxn modelId="{E1B6CAFA-D0E9-4B05-9C11-BE3C3B4CACB2}" type="presOf" srcId="{D2ACF8F6-923D-42F5-8B87-C0B6047BCC7E}" destId="{25AF97CB-BD39-4E69-A83F-10E2493DBECF}" srcOrd="0" destOrd="0" presId="urn:microsoft.com/office/officeart/2005/8/layout/vList3"/>
    <dgm:cxn modelId="{E6B002AC-0655-4248-8314-617E118A2A7B}" srcId="{D2ACF8F6-923D-42F5-8B87-C0B6047BCC7E}" destId="{4FA6EF25-8C35-47E1-B0B1-F2486725A7F7}" srcOrd="3" destOrd="0" parTransId="{181F6781-5994-4897-896C-685A7A6C84B6}" sibTransId="{F8C97FAD-C064-406F-BB81-762D3FFE9102}"/>
    <dgm:cxn modelId="{338205D6-CE2E-45D5-8B87-DB827C852186}" type="presOf" srcId="{54BF78CB-987E-4B24-987D-1998296D92F7}" destId="{221F55D0-9F88-46FF-A882-078B3ACE5A70}" srcOrd="0" destOrd="0" presId="urn:microsoft.com/office/officeart/2005/8/layout/vList3"/>
    <dgm:cxn modelId="{2721600F-FC25-40C0-B40A-2073248E1D9F}" type="presOf" srcId="{4FA6EF25-8C35-47E1-B0B1-F2486725A7F7}" destId="{4204C499-36CA-4277-ACDF-A90A0FD554BC}" srcOrd="0" destOrd="0" presId="urn:microsoft.com/office/officeart/2005/8/layout/vList3"/>
    <dgm:cxn modelId="{07D4FF21-784A-4125-83DB-E12F093C7FF7}" type="presOf" srcId="{029ED74C-BF8B-43FF-9D90-298F88B2753C}" destId="{61D68005-2914-49D1-BA4B-DD8D1662086F}" srcOrd="0" destOrd="0" presId="urn:microsoft.com/office/officeart/2005/8/layout/vList3"/>
    <dgm:cxn modelId="{C9B4FD3B-E5A7-421A-8105-C71ACBDA3EB2}" srcId="{D2ACF8F6-923D-42F5-8B87-C0B6047BCC7E}" destId="{029ED74C-BF8B-43FF-9D90-298F88B2753C}" srcOrd="1" destOrd="0" parTransId="{A0BB78E5-0461-471D-9E3F-FE4B23B0EAD2}" sibTransId="{D1AEDAC2-B864-41D7-A6F6-B5D399535945}"/>
    <dgm:cxn modelId="{0A381829-9629-452C-BD6D-7F136E0A6A30}" type="presParOf" srcId="{25AF97CB-BD39-4E69-A83F-10E2493DBECF}" destId="{F147A138-8760-45F3-9914-FAC142081D32}" srcOrd="0" destOrd="0" presId="urn:microsoft.com/office/officeart/2005/8/layout/vList3"/>
    <dgm:cxn modelId="{DED2D540-C2FD-4396-A3D5-1D532FE1EFD2}" type="presParOf" srcId="{F147A138-8760-45F3-9914-FAC142081D32}" destId="{8DB81A63-1317-4412-8294-6FA2474C72C2}" srcOrd="0" destOrd="0" presId="urn:microsoft.com/office/officeart/2005/8/layout/vList3"/>
    <dgm:cxn modelId="{F3AB4D0D-E14C-44BE-9077-D32D477B1D6F}" type="presParOf" srcId="{F147A138-8760-45F3-9914-FAC142081D32}" destId="{221F55D0-9F88-46FF-A882-078B3ACE5A70}" srcOrd="1" destOrd="0" presId="urn:microsoft.com/office/officeart/2005/8/layout/vList3"/>
    <dgm:cxn modelId="{BDCED895-F1E6-4D4C-BAFD-E3FB7A108C2D}" type="presParOf" srcId="{25AF97CB-BD39-4E69-A83F-10E2493DBECF}" destId="{3F85AC13-D1CD-43C5-BC2D-F11AA252B3FD}" srcOrd="1" destOrd="0" presId="urn:microsoft.com/office/officeart/2005/8/layout/vList3"/>
    <dgm:cxn modelId="{4D526F39-05F1-4B1F-95CC-CB5653B68817}" type="presParOf" srcId="{25AF97CB-BD39-4E69-A83F-10E2493DBECF}" destId="{CF3E49DF-201D-4237-9E50-FFCD9DC48605}" srcOrd="2" destOrd="0" presId="urn:microsoft.com/office/officeart/2005/8/layout/vList3"/>
    <dgm:cxn modelId="{467527EF-4605-4A89-A799-D9F0B99188F4}" type="presParOf" srcId="{CF3E49DF-201D-4237-9E50-FFCD9DC48605}" destId="{22872433-09F4-4A63-99EE-893C13A8AF50}" srcOrd="0" destOrd="0" presId="urn:microsoft.com/office/officeart/2005/8/layout/vList3"/>
    <dgm:cxn modelId="{6A10043B-774C-4CF1-BD7E-57B4C2281FD5}" type="presParOf" srcId="{CF3E49DF-201D-4237-9E50-FFCD9DC48605}" destId="{61D68005-2914-49D1-BA4B-DD8D1662086F}" srcOrd="1" destOrd="0" presId="urn:microsoft.com/office/officeart/2005/8/layout/vList3"/>
    <dgm:cxn modelId="{659D8B32-A7B6-408D-8F20-5EE5E83C1037}" type="presParOf" srcId="{25AF97CB-BD39-4E69-A83F-10E2493DBECF}" destId="{657FA9DB-2D1B-4536-8C4C-A3563815BA62}" srcOrd="3" destOrd="0" presId="urn:microsoft.com/office/officeart/2005/8/layout/vList3"/>
    <dgm:cxn modelId="{D9DD8418-E49F-405C-AA75-32C7852501F6}" type="presParOf" srcId="{25AF97CB-BD39-4E69-A83F-10E2493DBECF}" destId="{6C29CAFE-1EB8-4FD3-A17A-C722C5333736}" srcOrd="4" destOrd="0" presId="urn:microsoft.com/office/officeart/2005/8/layout/vList3"/>
    <dgm:cxn modelId="{6715AA06-F5F1-47FD-950D-E6D413AD1129}" type="presParOf" srcId="{6C29CAFE-1EB8-4FD3-A17A-C722C5333736}" destId="{6F782295-9BCC-40AE-8A5F-9BB8C9E971E3}" srcOrd="0" destOrd="0" presId="urn:microsoft.com/office/officeart/2005/8/layout/vList3"/>
    <dgm:cxn modelId="{32E022F0-A286-4070-AA5D-9EE71B5BA376}" type="presParOf" srcId="{6C29CAFE-1EB8-4FD3-A17A-C722C5333736}" destId="{25DAA407-F3EA-4C4E-BDF9-64E844AF5BFD}" srcOrd="1" destOrd="0" presId="urn:microsoft.com/office/officeart/2005/8/layout/vList3"/>
    <dgm:cxn modelId="{50CF3094-968A-4B60-A463-15B2BF829BB0}" type="presParOf" srcId="{25AF97CB-BD39-4E69-A83F-10E2493DBECF}" destId="{65BC543D-77E5-42EB-9F6B-D779FD90677B}" srcOrd="5" destOrd="0" presId="urn:microsoft.com/office/officeart/2005/8/layout/vList3"/>
    <dgm:cxn modelId="{B07D12F0-49A3-446E-9F5E-8AEDF80079CB}" type="presParOf" srcId="{25AF97CB-BD39-4E69-A83F-10E2493DBECF}" destId="{F6E8E5FD-83A1-4985-9743-D956B760E292}" srcOrd="6" destOrd="0" presId="urn:microsoft.com/office/officeart/2005/8/layout/vList3"/>
    <dgm:cxn modelId="{D32779B5-6274-4958-84B3-8085A4C2DEAC}" type="presParOf" srcId="{F6E8E5FD-83A1-4985-9743-D956B760E292}" destId="{80BA767C-9E21-4560-802A-D51BA30EADE4}" srcOrd="0" destOrd="0" presId="urn:microsoft.com/office/officeart/2005/8/layout/vList3"/>
    <dgm:cxn modelId="{A3A521D4-6D8D-4C95-8084-7CE4D268E9A5}" type="presParOf" srcId="{F6E8E5FD-83A1-4985-9743-D956B760E292}" destId="{4204C499-36CA-4277-ACDF-A90A0FD554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D555B-954D-43D5-A21A-D792CA4AA2D9}">
      <dsp:nvSpPr>
        <dsp:cNvPr id="0" name=""/>
        <dsp:cNvSpPr/>
      </dsp:nvSpPr>
      <dsp:spPr>
        <a:xfrm>
          <a:off x="4260423" y="-128104"/>
          <a:ext cx="2087193" cy="2127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творчески думающий</a:t>
          </a:r>
          <a:endParaRPr lang="ru-RU" sz="2000" kern="1200" dirty="0"/>
        </a:p>
      </dsp:txBody>
      <dsp:txXfrm>
        <a:off x="4260423" y="-128104"/>
        <a:ext cx="2087193" cy="2127188"/>
      </dsp:txXfrm>
    </dsp:sp>
    <dsp:sp modelId="{1F14A7E3-D510-48A9-A0B3-C13330F20EAE}">
      <dsp:nvSpPr>
        <dsp:cNvPr id="0" name=""/>
        <dsp:cNvSpPr/>
      </dsp:nvSpPr>
      <dsp:spPr>
        <a:xfrm rot="2160000">
          <a:off x="6230312" y="1403365"/>
          <a:ext cx="318393" cy="641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2160000">
        <a:off x="6230312" y="1403365"/>
        <a:ext cx="318393" cy="641555"/>
      </dsp:txXfrm>
    </dsp:sp>
    <dsp:sp modelId="{B9A42980-38D7-4B71-8FBF-72B238812C54}">
      <dsp:nvSpPr>
        <dsp:cNvPr id="0" name=""/>
        <dsp:cNvSpPr/>
      </dsp:nvSpPr>
      <dsp:spPr>
        <a:xfrm>
          <a:off x="6310849" y="1547728"/>
          <a:ext cx="2607413" cy="2132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обладающий современными технологиями</a:t>
          </a:r>
          <a:endParaRPr lang="ru-RU" sz="2000" kern="1200" dirty="0"/>
        </a:p>
      </dsp:txBody>
      <dsp:txXfrm>
        <a:off x="6310849" y="1547728"/>
        <a:ext cx="2607413" cy="2132928"/>
      </dsp:txXfrm>
    </dsp:sp>
    <dsp:sp modelId="{F2E6D79E-7FD9-4F7B-A283-E19580F22C72}">
      <dsp:nvSpPr>
        <dsp:cNvPr id="0" name=""/>
        <dsp:cNvSpPr/>
      </dsp:nvSpPr>
      <dsp:spPr>
        <a:xfrm rot="6480000">
          <a:off x="6989103" y="3647148"/>
          <a:ext cx="371196" cy="641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6480000">
        <a:off x="6989103" y="3647148"/>
        <a:ext cx="371196" cy="641555"/>
      </dsp:txXfrm>
    </dsp:sp>
    <dsp:sp modelId="{F54B15C5-E072-4950-8CD3-22D7FC34D09C}">
      <dsp:nvSpPr>
        <dsp:cNvPr id="0" name=""/>
        <dsp:cNvSpPr/>
      </dsp:nvSpPr>
      <dsp:spPr>
        <a:xfrm>
          <a:off x="5554457" y="4268070"/>
          <a:ext cx="2355106" cy="2124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обладающий приемами ППД</a:t>
          </a:r>
          <a:endParaRPr lang="ru-RU" sz="2000" kern="1200" dirty="0"/>
        </a:p>
      </dsp:txBody>
      <dsp:txXfrm>
        <a:off x="5554457" y="4268070"/>
        <a:ext cx="2355106" cy="2124640"/>
      </dsp:txXfrm>
    </dsp:sp>
    <dsp:sp modelId="{7E7457C9-FB42-4B9B-8193-200E880A6B77}">
      <dsp:nvSpPr>
        <dsp:cNvPr id="0" name=""/>
        <dsp:cNvSpPr/>
      </dsp:nvSpPr>
      <dsp:spPr>
        <a:xfrm rot="10800000">
          <a:off x="5189387" y="5009613"/>
          <a:ext cx="257982" cy="641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5189387" y="5009613"/>
        <a:ext cx="257982" cy="641555"/>
      </dsp:txXfrm>
    </dsp:sp>
    <dsp:sp modelId="{94694D9A-9CC1-4BCB-9C22-FAB70828906E}">
      <dsp:nvSpPr>
        <dsp:cNvPr id="0" name=""/>
        <dsp:cNvSpPr/>
      </dsp:nvSpPr>
      <dsp:spPr>
        <a:xfrm>
          <a:off x="2684362" y="4234747"/>
          <a:ext cx="2383334" cy="2191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владеющий способами самостоятельного конструирования </a:t>
          </a:r>
          <a:endParaRPr lang="ru-RU" sz="2000" kern="1200" dirty="0"/>
        </a:p>
      </dsp:txBody>
      <dsp:txXfrm>
        <a:off x="2684362" y="4234747"/>
        <a:ext cx="2383334" cy="2191286"/>
      </dsp:txXfrm>
    </dsp:sp>
    <dsp:sp modelId="{9A1F525B-E8AC-4A12-81B9-5D51C66D1441}">
      <dsp:nvSpPr>
        <dsp:cNvPr id="0" name=""/>
        <dsp:cNvSpPr/>
      </dsp:nvSpPr>
      <dsp:spPr>
        <a:xfrm rot="15120000">
          <a:off x="3232764" y="3623861"/>
          <a:ext cx="386015" cy="641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5120000">
        <a:off x="3232764" y="3623861"/>
        <a:ext cx="386015" cy="641555"/>
      </dsp:txXfrm>
    </dsp:sp>
    <dsp:sp modelId="{FC82098C-FD62-4CA6-BA7F-F023D6EDF1E4}">
      <dsp:nvSpPr>
        <dsp:cNvPr id="0" name=""/>
        <dsp:cNvSpPr/>
      </dsp:nvSpPr>
      <dsp:spPr>
        <a:xfrm>
          <a:off x="1791646" y="1604878"/>
          <a:ext cx="2403674" cy="2018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умеющий прогнозировать  результат</a:t>
          </a:r>
          <a:endParaRPr lang="ru-RU" sz="2000" kern="1200" dirty="0"/>
        </a:p>
      </dsp:txBody>
      <dsp:txXfrm>
        <a:off x="1791646" y="1604878"/>
        <a:ext cx="2403674" cy="2018627"/>
      </dsp:txXfrm>
    </dsp:sp>
    <dsp:sp modelId="{C67B2CA6-D07B-4B85-8298-5F3A9E29B6FA}">
      <dsp:nvSpPr>
        <dsp:cNvPr id="0" name=""/>
        <dsp:cNvSpPr/>
      </dsp:nvSpPr>
      <dsp:spPr>
        <a:xfrm rot="19440000">
          <a:off x="3989276" y="1438596"/>
          <a:ext cx="361529" cy="641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9440000">
        <a:off x="3989276" y="1438596"/>
        <a:ext cx="361529" cy="6415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DCF2AA-82E5-4B3B-AE14-D90E8491BD18}">
      <dsp:nvSpPr>
        <dsp:cNvPr id="0" name=""/>
        <dsp:cNvSpPr/>
      </dsp:nvSpPr>
      <dsp:spPr>
        <a:xfrm>
          <a:off x="0" y="0"/>
          <a:ext cx="7289800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Портфолио</a:t>
          </a:r>
          <a:r>
            <a:rPr lang="ru-RU" sz="3200" b="1" kern="1200" dirty="0" smtClean="0"/>
            <a:t> достижений </a:t>
          </a:r>
          <a:endParaRPr lang="ru-RU" sz="3200" b="1" kern="1200" dirty="0"/>
        </a:p>
      </dsp:txBody>
      <dsp:txXfrm>
        <a:off x="0" y="0"/>
        <a:ext cx="5972522" cy="1192106"/>
      </dsp:txXfrm>
    </dsp:sp>
    <dsp:sp modelId="{2DB4CD48-E6F3-4209-BADC-EAABDBC7E71C}">
      <dsp:nvSpPr>
        <dsp:cNvPr id="0" name=""/>
        <dsp:cNvSpPr/>
      </dsp:nvSpPr>
      <dsp:spPr>
        <a:xfrm>
          <a:off x="610520" y="1408853"/>
          <a:ext cx="7289800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Портфолио</a:t>
          </a:r>
          <a:r>
            <a:rPr lang="ru-RU" sz="3200" b="1" kern="1200" dirty="0" smtClean="0"/>
            <a:t> презентационный</a:t>
          </a:r>
          <a:endParaRPr lang="ru-RU" sz="3200" b="1" kern="1200" dirty="0"/>
        </a:p>
      </dsp:txBody>
      <dsp:txXfrm>
        <a:off x="610520" y="1408853"/>
        <a:ext cx="5904409" cy="1192106"/>
      </dsp:txXfrm>
    </dsp:sp>
    <dsp:sp modelId="{39F91D10-88D3-46A7-8910-0DAC90636E38}">
      <dsp:nvSpPr>
        <dsp:cNvPr id="0" name=""/>
        <dsp:cNvSpPr/>
      </dsp:nvSpPr>
      <dsp:spPr>
        <a:xfrm>
          <a:off x="1211929" y="2817706"/>
          <a:ext cx="7289800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Портфолио</a:t>
          </a:r>
          <a:r>
            <a:rPr lang="ru-RU" sz="3200" b="1" kern="1200" dirty="0" smtClean="0"/>
            <a:t> тематический </a:t>
          </a:r>
          <a:endParaRPr lang="ru-RU" sz="3200" kern="1200" dirty="0"/>
        </a:p>
      </dsp:txBody>
      <dsp:txXfrm>
        <a:off x="1211929" y="2817706"/>
        <a:ext cx="5913522" cy="1192106"/>
      </dsp:txXfrm>
    </dsp:sp>
    <dsp:sp modelId="{4102184C-A91A-40D2-AAD4-872B85A7C579}">
      <dsp:nvSpPr>
        <dsp:cNvPr id="0" name=""/>
        <dsp:cNvSpPr/>
      </dsp:nvSpPr>
      <dsp:spPr>
        <a:xfrm>
          <a:off x="1822449" y="4226560"/>
          <a:ext cx="7289800" cy="1192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err="1" smtClean="0"/>
            <a:t>Портфолио</a:t>
          </a:r>
          <a:r>
            <a:rPr lang="ru-RU" sz="3500" b="1" kern="1200" dirty="0" smtClean="0"/>
            <a:t> комплексный </a:t>
          </a:r>
          <a:endParaRPr lang="ru-RU" sz="3500" b="1" kern="1200" dirty="0"/>
        </a:p>
      </dsp:txBody>
      <dsp:txXfrm>
        <a:off x="1822449" y="4226560"/>
        <a:ext cx="5904409" cy="1192106"/>
      </dsp:txXfrm>
    </dsp:sp>
    <dsp:sp modelId="{081A490E-DE5A-4DDF-BBB1-C46F9A4B28A6}">
      <dsp:nvSpPr>
        <dsp:cNvPr id="0" name=""/>
        <dsp:cNvSpPr/>
      </dsp:nvSpPr>
      <dsp:spPr>
        <a:xfrm>
          <a:off x="651493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14930" y="913045"/>
        <a:ext cx="774869" cy="774869"/>
      </dsp:txXfrm>
    </dsp:sp>
    <dsp:sp modelId="{A4C7FB5A-7E34-4B49-B2C8-24BDB200469C}">
      <dsp:nvSpPr>
        <dsp:cNvPr id="0" name=""/>
        <dsp:cNvSpPr/>
      </dsp:nvSpPr>
      <dsp:spPr>
        <a:xfrm>
          <a:off x="7125451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25451" y="2321898"/>
        <a:ext cx="774869" cy="774869"/>
      </dsp:txXfrm>
    </dsp:sp>
    <dsp:sp modelId="{165645E1-E75A-4AA1-948C-0025C073F29A}">
      <dsp:nvSpPr>
        <dsp:cNvPr id="0" name=""/>
        <dsp:cNvSpPr/>
      </dsp:nvSpPr>
      <dsp:spPr>
        <a:xfrm>
          <a:off x="7726859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726859" y="3730752"/>
        <a:ext cx="774869" cy="7748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56B05B-5C77-4AEA-815F-BC268D459D72}">
      <dsp:nvSpPr>
        <dsp:cNvPr id="0" name=""/>
        <dsp:cNvSpPr/>
      </dsp:nvSpPr>
      <dsp:spPr>
        <a:xfrm>
          <a:off x="6748127" y="692"/>
          <a:ext cx="4415172" cy="269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7606E-6590-48BD-9521-E8916A9A2CE7}">
      <dsp:nvSpPr>
        <dsp:cNvPr id="0" name=""/>
        <dsp:cNvSpPr/>
      </dsp:nvSpPr>
      <dsp:spPr>
        <a:xfrm>
          <a:off x="136" y="692"/>
          <a:ext cx="6747855" cy="2698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-достижения педагога (грамоты, дипломы, удостоверения, сертификаты и т.п.);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-набор рабочих материалов (конспекты открытых уроков, внеклассных мероприятий, тесты, практические и лабораторные работы и т.п.)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36" y="692"/>
        <a:ext cx="6747855" cy="2698998"/>
      </dsp:txXfrm>
    </dsp:sp>
    <dsp:sp modelId="{6195B390-5B8C-444E-92D9-DD0B454D569E}">
      <dsp:nvSpPr>
        <dsp:cNvPr id="0" name=""/>
        <dsp:cNvSpPr/>
      </dsp:nvSpPr>
      <dsp:spPr>
        <a:xfrm>
          <a:off x="6572006" y="2946729"/>
          <a:ext cx="4539451" cy="26989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6572006" y="2946729"/>
        <a:ext cx="4539451" cy="2698998"/>
      </dsp:txXfrm>
    </dsp:sp>
    <dsp:sp modelId="{86097BD5-9AE7-4992-8006-967413B9DF39}">
      <dsp:nvSpPr>
        <dsp:cNvPr id="0" name=""/>
        <dsp:cNvSpPr/>
      </dsp:nvSpPr>
      <dsp:spPr>
        <a:xfrm>
          <a:off x="7688" y="2969589"/>
          <a:ext cx="6608472" cy="2698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-отражает динамику развития педагога;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-показывает результаты самообразования;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-демонстрирует стиль преподавания;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-позволяет проводить рефлексию;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-помогает спланировать деятельность;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688" y="2969589"/>
        <a:ext cx="6608472" cy="26989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E5AAB6-134C-4FD9-BCAE-30AC41ABF3C4}">
      <dsp:nvSpPr>
        <dsp:cNvPr id="0" name=""/>
        <dsp:cNvSpPr/>
      </dsp:nvSpPr>
      <dsp:spPr>
        <a:xfrm>
          <a:off x="1005461" y="3752"/>
          <a:ext cx="7887457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непрерывность </a:t>
          </a:r>
          <a:r>
            <a:rPr lang="ru-RU" sz="2800" b="1" kern="1200" dirty="0" err="1" smtClean="0"/>
            <a:t>самомониторинга</a:t>
          </a:r>
          <a:endParaRPr lang="ru-RU" sz="2800" b="1" kern="1200" dirty="0"/>
        </a:p>
      </dsp:txBody>
      <dsp:txXfrm>
        <a:off x="1005461" y="3752"/>
        <a:ext cx="7887457" cy="472448"/>
      </dsp:txXfrm>
    </dsp:sp>
    <dsp:sp modelId="{E19403C3-1929-47A2-B374-F2BD0B322396}">
      <dsp:nvSpPr>
        <dsp:cNvPr id="0" name=""/>
        <dsp:cNvSpPr/>
      </dsp:nvSpPr>
      <dsp:spPr>
        <a:xfrm rot="5732558">
          <a:off x="4825804" y="488012"/>
          <a:ext cx="178000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732558">
        <a:off x="4825804" y="488012"/>
        <a:ext cx="178000" cy="212601"/>
      </dsp:txXfrm>
    </dsp:sp>
    <dsp:sp modelId="{36AA217C-A7FF-41A7-BC8D-C070E5492BEA}">
      <dsp:nvSpPr>
        <dsp:cNvPr id="0" name=""/>
        <dsp:cNvSpPr/>
      </dsp:nvSpPr>
      <dsp:spPr>
        <a:xfrm>
          <a:off x="936870" y="712425"/>
          <a:ext cx="7887098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последовательность</a:t>
          </a:r>
          <a:endParaRPr lang="ru-RU" sz="2800" b="1" kern="1200" dirty="0"/>
        </a:p>
      </dsp:txBody>
      <dsp:txXfrm>
        <a:off x="936870" y="712425"/>
        <a:ext cx="7887098" cy="472448"/>
      </dsp:txXfrm>
    </dsp:sp>
    <dsp:sp modelId="{F27E34BB-974C-4A93-8247-76191763AB3E}">
      <dsp:nvSpPr>
        <dsp:cNvPr id="0" name=""/>
        <dsp:cNvSpPr/>
      </dsp:nvSpPr>
      <dsp:spPr>
        <a:xfrm rot="5498929">
          <a:off x="4787596" y="1188988"/>
          <a:ext cx="165690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98929">
        <a:off x="4787596" y="1188988"/>
        <a:ext cx="165690" cy="212601"/>
      </dsp:txXfrm>
    </dsp:sp>
    <dsp:sp modelId="{E6584831-9BD2-4F13-9AF6-01702B6BEA09}">
      <dsp:nvSpPr>
        <dsp:cNvPr id="0" name=""/>
        <dsp:cNvSpPr/>
      </dsp:nvSpPr>
      <dsp:spPr>
        <a:xfrm>
          <a:off x="960124" y="1405704"/>
          <a:ext cx="7800678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достоверность</a:t>
          </a:r>
          <a:endParaRPr lang="ru-RU" sz="2800" b="1" kern="1200" dirty="0"/>
        </a:p>
      </dsp:txBody>
      <dsp:txXfrm>
        <a:off x="960124" y="1405704"/>
        <a:ext cx="7800678" cy="472448"/>
      </dsp:txXfrm>
    </dsp:sp>
    <dsp:sp modelId="{B46D96B2-2341-484D-9BDD-6E59E5B0D46E}">
      <dsp:nvSpPr>
        <dsp:cNvPr id="0" name=""/>
        <dsp:cNvSpPr/>
      </dsp:nvSpPr>
      <dsp:spPr>
        <a:xfrm rot="5182227">
          <a:off x="4804604" y="1874811"/>
          <a:ext cx="154749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182227">
        <a:off x="4804604" y="1874811"/>
        <a:ext cx="154749" cy="212601"/>
      </dsp:txXfrm>
    </dsp:sp>
    <dsp:sp modelId="{4A099742-56F4-4BBA-8ED1-1BCDC2AD8C74}">
      <dsp:nvSpPr>
        <dsp:cNvPr id="0" name=""/>
        <dsp:cNvSpPr/>
      </dsp:nvSpPr>
      <dsp:spPr>
        <a:xfrm>
          <a:off x="891534" y="2084072"/>
          <a:ext cx="8023919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объективность</a:t>
          </a:r>
          <a:endParaRPr lang="ru-RU" sz="2800" b="1" kern="1200" dirty="0"/>
        </a:p>
      </dsp:txBody>
      <dsp:txXfrm>
        <a:off x="891534" y="2084072"/>
        <a:ext cx="8023919" cy="472448"/>
      </dsp:txXfrm>
    </dsp:sp>
    <dsp:sp modelId="{B5BC9E26-3B8B-4927-AB94-A402D9DC1ECD}">
      <dsp:nvSpPr>
        <dsp:cNvPr id="0" name=""/>
        <dsp:cNvSpPr/>
      </dsp:nvSpPr>
      <dsp:spPr>
        <a:xfrm rot="5083916">
          <a:off x="4835873" y="2585477"/>
          <a:ext cx="203746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5083916">
        <a:off x="4835873" y="2585477"/>
        <a:ext cx="203746" cy="212601"/>
      </dsp:txXfrm>
    </dsp:sp>
    <dsp:sp modelId="{573F42BC-8DB7-4A4E-9EEF-91BE968714BD}">
      <dsp:nvSpPr>
        <dsp:cNvPr id="0" name=""/>
        <dsp:cNvSpPr/>
      </dsp:nvSpPr>
      <dsp:spPr>
        <a:xfrm>
          <a:off x="899065" y="2827035"/>
          <a:ext cx="8145868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актуальность</a:t>
          </a:r>
          <a:endParaRPr lang="ru-RU" sz="2800" b="1" kern="1200" dirty="0"/>
        </a:p>
      </dsp:txBody>
      <dsp:txXfrm>
        <a:off x="899065" y="2827035"/>
        <a:ext cx="8145868" cy="472448"/>
      </dsp:txXfrm>
    </dsp:sp>
    <dsp:sp modelId="{CDE0CEB8-9748-44B4-8537-0B136939EE50}">
      <dsp:nvSpPr>
        <dsp:cNvPr id="0" name=""/>
        <dsp:cNvSpPr/>
      </dsp:nvSpPr>
      <dsp:spPr>
        <a:xfrm rot="5345511">
          <a:off x="4884832" y="3317000"/>
          <a:ext cx="185748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345511">
        <a:off x="4884832" y="3317000"/>
        <a:ext cx="185748" cy="212601"/>
      </dsp:txXfrm>
    </dsp:sp>
    <dsp:sp modelId="{C276F6A1-DA26-45CD-B892-35B51443810A}">
      <dsp:nvSpPr>
        <dsp:cNvPr id="0" name=""/>
        <dsp:cNvSpPr/>
      </dsp:nvSpPr>
      <dsp:spPr>
        <a:xfrm>
          <a:off x="971416" y="3547118"/>
          <a:ext cx="8023995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логичность и лаконичность всех материалов </a:t>
          </a:r>
          <a:endParaRPr lang="ru-RU" sz="2800" b="1" kern="1200" dirty="0"/>
        </a:p>
      </dsp:txBody>
      <dsp:txXfrm>
        <a:off x="971416" y="3547118"/>
        <a:ext cx="8023995" cy="472448"/>
      </dsp:txXfrm>
    </dsp:sp>
    <dsp:sp modelId="{630FD1B2-A231-44C8-911F-7CB7A89828A8}">
      <dsp:nvSpPr>
        <dsp:cNvPr id="0" name=""/>
        <dsp:cNvSpPr/>
      </dsp:nvSpPr>
      <dsp:spPr>
        <a:xfrm rot="5565891">
          <a:off x="4877614" y="4031378"/>
          <a:ext cx="177374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565891">
        <a:off x="4877614" y="4031378"/>
        <a:ext cx="177374" cy="212601"/>
      </dsp:txXfrm>
    </dsp:sp>
    <dsp:sp modelId="{DF181BFD-5CB2-4B43-9BC7-2A1CE9A2A50C}">
      <dsp:nvSpPr>
        <dsp:cNvPr id="0" name=""/>
        <dsp:cNvSpPr/>
      </dsp:nvSpPr>
      <dsp:spPr>
        <a:xfrm>
          <a:off x="948691" y="4255792"/>
          <a:ext cx="8000996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аккуратность и эстетичность оформления</a:t>
          </a:r>
          <a:endParaRPr lang="ru-RU" sz="2800" b="1" kern="1200" dirty="0"/>
        </a:p>
      </dsp:txBody>
      <dsp:txXfrm>
        <a:off x="948691" y="4255792"/>
        <a:ext cx="8000996" cy="472448"/>
      </dsp:txXfrm>
    </dsp:sp>
    <dsp:sp modelId="{FC57B2A2-31D9-412E-B90F-19E948D52D55}">
      <dsp:nvSpPr>
        <dsp:cNvPr id="0" name=""/>
        <dsp:cNvSpPr/>
      </dsp:nvSpPr>
      <dsp:spPr>
        <a:xfrm rot="5400000">
          <a:off x="4860605" y="4740052"/>
          <a:ext cx="177168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860605" y="4740052"/>
        <a:ext cx="177168" cy="212601"/>
      </dsp:txXfrm>
    </dsp:sp>
    <dsp:sp modelId="{CC7A3D7B-3058-49F9-A482-636863A8C4F1}">
      <dsp:nvSpPr>
        <dsp:cNvPr id="0" name=""/>
        <dsp:cNvSpPr/>
      </dsp:nvSpPr>
      <dsp:spPr>
        <a:xfrm>
          <a:off x="971548" y="4964465"/>
          <a:ext cx="7955282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наглядность результатов работы</a:t>
          </a:r>
          <a:endParaRPr lang="ru-RU" sz="2800" b="1" kern="1200" dirty="0"/>
        </a:p>
      </dsp:txBody>
      <dsp:txXfrm>
        <a:off x="971548" y="4964465"/>
        <a:ext cx="7955282" cy="472448"/>
      </dsp:txXfrm>
    </dsp:sp>
    <dsp:sp modelId="{115EC5A5-0664-4E38-B433-A78103E01D9F}">
      <dsp:nvSpPr>
        <dsp:cNvPr id="0" name=""/>
        <dsp:cNvSpPr/>
      </dsp:nvSpPr>
      <dsp:spPr>
        <a:xfrm rot="5400000">
          <a:off x="4860605" y="5448725"/>
          <a:ext cx="177168" cy="212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4860605" y="5448725"/>
        <a:ext cx="177168" cy="212601"/>
      </dsp:txXfrm>
    </dsp:sp>
    <dsp:sp modelId="{DFFC4F81-F75C-466C-B441-FEFC61E0A9C9}">
      <dsp:nvSpPr>
        <dsp:cNvPr id="0" name=""/>
        <dsp:cNvSpPr/>
      </dsp:nvSpPr>
      <dsp:spPr>
        <a:xfrm>
          <a:off x="971548" y="5673138"/>
          <a:ext cx="7955282" cy="472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творчество (оригинальность)</a:t>
          </a:r>
          <a:endParaRPr lang="ru-RU" sz="2800" b="1" kern="1200" dirty="0"/>
        </a:p>
      </dsp:txBody>
      <dsp:txXfrm>
        <a:off x="971548" y="5673138"/>
        <a:ext cx="7955282" cy="4724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1F55D0-9F88-46FF-A882-078B3ACE5A70}">
      <dsp:nvSpPr>
        <dsp:cNvPr id="0" name=""/>
        <dsp:cNvSpPr/>
      </dsp:nvSpPr>
      <dsp:spPr>
        <a:xfrm rot="10800000">
          <a:off x="1738513" y="3154"/>
          <a:ext cx="5832728" cy="1077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13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современность</a:t>
          </a:r>
          <a:endParaRPr lang="ru-RU" sz="3600" b="1" kern="1200" dirty="0"/>
        </a:p>
      </dsp:txBody>
      <dsp:txXfrm rot="10800000">
        <a:off x="1738513" y="3154"/>
        <a:ext cx="5832728" cy="1077469"/>
      </dsp:txXfrm>
    </dsp:sp>
    <dsp:sp modelId="{8DB81A63-1317-4412-8294-6FA2474C72C2}">
      <dsp:nvSpPr>
        <dsp:cNvPr id="0" name=""/>
        <dsp:cNvSpPr/>
      </dsp:nvSpPr>
      <dsp:spPr>
        <a:xfrm>
          <a:off x="1155225" y="25436"/>
          <a:ext cx="1077469" cy="1077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68005-2914-49D1-BA4B-DD8D1662086F}">
      <dsp:nvSpPr>
        <dsp:cNvPr id="0" name=""/>
        <dsp:cNvSpPr/>
      </dsp:nvSpPr>
      <dsp:spPr>
        <a:xfrm rot="10800000">
          <a:off x="1738513" y="1402256"/>
          <a:ext cx="5832728" cy="1077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13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оперативность</a:t>
          </a:r>
          <a:endParaRPr lang="ru-RU" sz="3600" b="1" kern="1200" dirty="0"/>
        </a:p>
      </dsp:txBody>
      <dsp:txXfrm rot="10800000">
        <a:off x="1738513" y="1402256"/>
        <a:ext cx="5832728" cy="1077469"/>
      </dsp:txXfrm>
    </dsp:sp>
    <dsp:sp modelId="{22872433-09F4-4A63-99EE-893C13A8AF50}">
      <dsp:nvSpPr>
        <dsp:cNvPr id="0" name=""/>
        <dsp:cNvSpPr/>
      </dsp:nvSpPr>
      <dsp:spPr>
        <a:xfrm>
          <a:off x="1199778" y="1402256"/>
          <a:ext cx="1077469" cy="1077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AA407-F3EA-4C4E-BDF9-64E844AF5BFD}">
      <dsp:nvSpPr>
        <dsp:cNvPr id="0" name=""/>
        <dsp:cNvSpPr/>
      </dsp:nvSpPr>
      <dsp:spPr>
        <a:xfrm rot="10800000">
          <a:off x="1738513" y="2801358"/>
          <a:ext cx="5832728" cy="1077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13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функциональность</a:t>
          </a:r>
          <a:endParaRPr lang="ru-RU" sz="3600" b="1" kern="1200" dirty="0"/>
        </a:p>
      </dsp:txBody>
      <dsp:txXfrm rot="10800000">
        <a:off x="1738513" y="2801358"/>
        <a:ext cx="5832728" cy="1077469"/>
      </dsp:txXfrm>
    </dsp:sp>
    <dsp:sp modelId="{6F782295-9BCC-40AE-8A5F-9BB8C9E971E3}">
      <dsp:nvSpPr>
        <dsp:cNvPr id="0" name=""/>
        <dsp:cNvSpPr/>
      </dsp:nvSpPr>
      <dsp:spPr>
        <a:xfrm>
          <a:off x="1199778" y="2801358"/>
          <a:ext cx="1077469" cy="1077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4C499-36CA-4277-ACDF-A90A0FD554BC}">
      <dsp:nvSpPr>
        <dsp:cNvPr id="0" name=""/>
        <dsp:cNvSpPr/>
      </dsp:nvSpPr>
      <dsp:spPr>
        <a:xfrm rot="10800000">
          <a:off x="1738513" y="4200460"/>
          <a:ext cx="5832728" cy="1077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13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эффективность</a:t>
          </a:r>
          <a:endParaRPr lang="ru-RU" sz="3600" b="1" kern="1200" dirty="0"/>
        </a:p>
      </dsp:txBody>
      <dsp:txXfrm rot="10800000">
        <a:off x="1738513" y="4200460"/>
        <a:ext cx="5832728" cy="1077469"/>
      </dsp:txXfrm>
    </dsp:sp>
    <dsp:sp modelId="{80BA767C-9E21-4560-802A-D51BA30EADE4}">
      <dsp:nvSpPr>
        <dsp:cNvPr id="0" name=""/>
        <dsp:cNvSpPr/>
      </dsp:nvSpPr>
      <dsp:spPr>
        <a:xfrm>
          <a:off x="1199778" y="4200460"/>
          <a:ext cx="1077469" cy="10774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04641-D297-433D-87DF-64B8A7D2E416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5F5C8-059E-4A55-AE36-FAB9593EC1FB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 sz="1200" b="1" dirty="0">
                <a:cs typeface="Arial" pitchFamily="34" charset="0"/>
              </a:rPr>
              <a:t>ПРИМЕЧАНИЕ. </a:t>
            </a:r>
            <a:r>
              <a:rPr lang="ru" sz="1200" dirty="0">
                <a:cs typeface="Arial" pitchFamily="34" charset="0"/>
              </a:rPr>
              <a:t>Хотите другое изображение на этом слайде? Выберите рисунок и удалите его. Затем нажмите значок "Рисунки"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089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79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009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68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56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pPr rtl="0"/>
            <a:fld id="{591ED21A-6D6C-4A4B-8FF6-1132994B159E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pPr rtl="0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2CF24463-742D-421D-A585-912F53D1CDD2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58AF410D-1584-46EB-9064-AEA2A72051CA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5538082F-1365-44B0-BB07-E0485345F10F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pPr rtl="0"/>
            <a:fld id="{186D1E07-753B-4AD9-BAB1-47398D166497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pPr rtl="0"/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74E12268-D612-4ECC-BF60-1E914AB677CA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ACEABB09-D106-4A18-A8C9-EC1DA3F73606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5B5061FC-D39D-41FB-9ED1-62B4C50FB863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fld id="{59D64A96-A507-47E9-9455-B0F16192957C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pPr rtl="0"/>
            <a:fld id="{85F81504-F74B-4F78-A75A-ECAECF4ADB70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pPr rtl="0"/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pPr rtl="0"/>
            <a:fld id="{C8BE91D1-99BD-4CA1-A544-1ABA09F3A6B1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pPr rtl="0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rtl="0"/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rtl="0"/>
            <a:fld id="{74E12268-D612-4ECC-BF60-1E914AB677CA}" type="datetime1">
              <a:rPr lang="ru-RU" smtClean="0"/>
              <a:pPr rtl="0"/>
              <a:t>28.03.2019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42950" y="845820"/>
            <a:ext cx="5715000" cy="3665965"/>
          </a:xfrm>
        </p:spPr>
        <p:txBody>
          <a:bodyPr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результат организации проектно-исследовательской деятельности педагога </a:t>
            </a:r>
            <a:endParaRPr lang="ru-RU" sz="4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" b="14"/>
          <a:stretch>
            <a:fillRect/>
          </a:stretch>
        </p:blipFill>
        <p:spPr>
          <a:xfrm>
            <a:off x="6983730" y="499126"/>
            <a:ext cx="4693920" cy="4208604"/>
          </a:xfr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332470" y="5703570"/>
            <a:ext cx="3440430" cy="742950"/>
          </a:xfrm>
        </p:spPr>
        <p:txBody>
          <a:bodyPr rtlCol="0"/>
          <a:lstStyle/>
          <a:p>
            <a:pPr rtl="0"/>
            <a:r>
              <a:rPr lang="ru-RU" dirty="0" smtClean="0"/>
              <a:t>Зам.директора по УМР  Султанова А.К.</a:t>
            </a:r>
            <a:endParaRPr lang="ru-RU" dirty="0"/>
          </a:p>
        </p:txBody>
      </p:sp>
      <p:pic>
        <p:nvPicPr>
          <p:cNvPr id="41986" name="Picture 2" descr="C:\Users\Comp3-401\Desktop\im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2110" y="5082039"/>
            <a:ext cx="1960245" cy="1478781"/>
          </a:xfrm>
          <a:prstGeom prst="rect">
            <a:avLst/>
          </a:prstGeom>
          <a:noFill/>
        </p:spPr>
      </p:pic>
      <p:pic>
        <p:nvPicPr>
          <p:cNvPr id="45058" name="Picture 2" descr="C:\Users\Comp3-401\Desktop\15053637-shutterstock_123609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242" y="204537"/>
            <a:ext cx="376588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78304" y="225132"/>
            <a:ext cx="1131369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            СТРУКТУРА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ПОРТФОЛИО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92D050"/>
                </a:solidFill>
                <a:latin typeface="Helvetica"/>
                <a:cs typeface="Times New Roman" pitchFamily="18" charset="0"/>
              </a:rPr>
              <a:t>1.Общие сведения о педагоге: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ФИО, год рождения, образование, общий и педагогический стаж работы, копии документов (удостоверение личности, трудовая книжка, удостоверение о присвоении категории)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6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omp3-401\Desktop\online_classro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537" y="3853113"/>
            <a:ext cx="3661610" cy="274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0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358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92D050"/>
                </a:solidFill>
              </a:rPr>
              <a:t>2 . Результаты педагогической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46236"/>
            <a:ext cx="10972800" cy="470643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-материалы</a:t>
            </a:r>
            <a:r>
              <a:rPr lang="ru-RU" dirty="0" smtClean="0"/>
              <a:t>, демонстрирующие результаты освоения обучающимися образовательных программ 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них ключевых компетентностей по преподаваемому предмету;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сравнительный </a:t>
            </a:r>
            <a:r>
              <a:rPr lang="ru-RU" dirty="0" smtClean="0"/>
              <a:t>анализ деятельности педагогического работника за 3 года на основании </a:t>
            </a:r>
            <a:r>
              <a:rPr lang="ru-RU" dirty="0" smtClean="0">
                <a:solidFill>
                  <a:srgbClr val="FF0000"/>
                </a:solidFill>
              </a:rPr>
              <a:t>контрольных с</a:t>
            </a:r>
            <a:r>
              <a:rPr lang="ru-RU" dirty="0" smtClean="0"/>
              <a:t>резов, участия </a:t>
            </a:r>
            <a:r>
              <a:rPr lang="ru-RU" dirty="0" smtClean="0"/>
              <a:t>студентов </a:t>
            </a:r>
            <a:r>
              <a:rPr lang="ru-RU" dirty="0" smtClean="0"/>
              <a:t>в </a:t>
            </a:r>
            <a:r>
              <a:rPr lang="ru-RU" dirty="0" smtClean="0"/>
              <a:t>олимпиадах</a:t>
            </a:r>
            <a:r>
              <a:rPr lang="ru-RU" dirty="0" smtClean="0"/>
              <a:t>, </a:t>
            </a:r>
            <a:r>
              <a:rPr lang="ru-RU" dirty="0" smtClean="0"/>
              <a:t>конкурсах различного уровня;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-результаты </a:t>
            </a:r>
            <a:r>
              <a:rPr lang="ru-RU" dirty="0" smtClean="0"/>
              <a:t>промежуточной и итоговой аттестации </a:t>
            </a:r>
            <a:r>
              <a:rPr lang="ru-RU" dirty="0" smtClean="0"/>
              <a:t>обучающихся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сведения </a:t>
            </a:r>
            <a:r>
              <a:rPr lang="ru-RU" dirty="0" smtClean="0"/>
              <a:t>о поступлении в вузы по специальности и т.п.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38082F-1365-44B0-BB07-E0485345F10F}" type="datetime1">
              <a:rPr lang="ru-RU" smtClean="0"/>
              <a:pPr rtl="0"/>
              <a:t>28.03.2019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2979"/>
            <a:ext cx="10972800" cy="14076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3. Научно-методическая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38082F-1365-44B0-BB07-E0485345F10F}" type="datetime1">
              <a:rPr lang="ru-RU" smtClean="0"/>
              <a:pPr rtl="0"/>
              <a:t>28.03.2019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747" y="497305"/>
            <a:ext cx="5242560" cy="762000"/>
          </a:xfrm>
        </p:spPr>
        <p:txBody>
          <a:bodyPr rtlCol="0"/>
          <a:lstStyle/>
          <a:p>
            <a:pPr rtl="0"/>
            <a:r>
              <a:rPr lang="ru-RU" dirty="0"/>
              <a:t>Добавьте заголовок слайда — 5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311442" y="1263316"/>
            <a:ext cx="10548633" cy="1094872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b="1" dirty="0" smtClean="0">
                <a:solidFill>
                  <a:srgbClr val="92D050"/>
                </a:solidFill>
              </a:rPr>
              <a:t>Спасибо  за внимание!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16385" name="Picture 1" descr="C:\Users\Comp3-401\Desktop\depositphotos_5778937-stock-photo-building-a-portfoli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39381" y="2794000"/>
            <a:ext cx="4286250" cy="2809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70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276726"/>
            <a:ext cx="10363200" cy="2952512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“Цель жизни - самовыражение.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 Проявить во всей полноте свою сущность –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 вот для чего мы живем”</a:t>
            </a:r>
            <a:br>
              <a:rPr lang="ru-RU" sz="3600" i="1" dirty="0" smtClean="0"/>
            </a:br>
            <a:r>
              <a:rPr lang="ru-RU" sz="3600" i="1" dirty="0" smtClean="0"/>
              <a:t>-О. Уайльд-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C:\Users\Comp3-401\Desktop\1473319640_5c3cc9c637775dbf2b245fabf50bbc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460" y="1549018"/>
            <a:ext cx="6382702" cy="55857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" y="228600"/>
            <a:ext cx="11132058" cy="5029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Новый «тип» педагога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6D1E07-753B-4AD9-BAB1-47398D166497}" type="datetime1">
              <a:rPr lang="ru-RU" smtClean="0"/>
              <a:pPr rtl="0"/>
              <a:t>28.03.2019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143000" y="411480"/>
          <a:ext cx="10709910" cy="629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 descr="C:\Users\Comp3-401\Desktop\pedago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6720" y="2731770"/>
            <a:ext cx="1846580" cy="184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b="1" dirty="0" smtClean="0">
                <a:solidFill>
                  <a:srgbClr val="92D050"/>
                </a:solidFill>
              </a:rPr>
              <a:t>Цели создания </a:t>
            </a:r>
            <a:r>
              <a:rPr lang="ru-RU" b="1" dirty="0" err="1" smtClean="0">
                <a:solidFill>
                  <a:srgbClr val="92D050"/>
                </a:solidFill>
              </a:rPr>
              <a:t>портфолио</a:t>
            </a:r>
            <a:r>
              <a:rPr lang="ru-RU" b="1" dirty="0" smtClean="0">
                <a:solidFill>
                  <a:srgbClr val="92D050"/>
                </a:solidFill>
              </a:rPr>
              <a:t>: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ru-RU" dirty="0" smtClean="0"/>
              <a:t> продемонстрировать наиболее значимые результаты практической деятельности для оценки своей профессиональной компетенции;</a:t>
            </a:r>
          </a:p>
          <a:p>
            <a:r>
              <a:rPr lang="ru-RU" dirty="0" smtClean="0"/>
              <a:t>проанализировать, обобщить и систематизировать результаты своей работы;</a:t>
            </a:r>
          </a:p>
          <a:p>
            <a:r>
              <a:rPr lang="ru-RU" dirty="0" smtClean="0"/>
              <a:t> объективно оценить свои возможности;</a:t>
            </a:r>
          </a:p>
          <a:p>
            <a:r>
              <a:rPr lang="ru-RU" dirty="0" smtClean="0"/>
              <a:t> спланировать действия по преодолению трудностей и достижению более высоких результатов;</a:t>
            </a:r>
          </a:p>
          <a:p>
            <a:r>
              <a:rPr lang="ru-RU" dirty="0" smtClean="0"/>
              <a:t>оценить профессионализм и результативность работы педагога при проведении экспертизы на соответствие заявленной квалификационной категории.</a:t>
            </a:r>
          </a:p>
          <a:p>
            <a:endParaRPr lang="ru-RU" dirty="0" smtClean="0"/>
          </a:p>
        </p:txBody>
      </p:sp>
      <p:pic>
        <p:nvPicPr>
          <p:cNvPr id="36865" name="Picture 1" descr="C:\Users\Comp3-401\Desktop\ask5.jpg"/>
          <p:cNvPicPr>
            <a:picLocks noChangeAspect="1" noChangeArrowheads="1"/>
          </p:cNvPicPr>
          <p:nvPr/>
        </p:nvPicPr>
        <p:blipFill>
          <a:blip r:embed="rId3"/>
          <a:srcRect l="20648" r="21457"/>
          <a:stretch>
            <a:fillRect/>
          </a:stretch>
        </p:blipFill>
        <p:spPr bwMode="auto">
          <a:xfrm>
            <a:off x="560070" y="253897"/>
            <a:ext cx="1634490" cy="1298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0"/>
            <a:ext cx="10363200" cy="92583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Классификация </a:t>
            </a:r>
            <a:r>
              <a:rPr lang="ru-RU" dirty="0" err="1" smtClean="0"/>
              <a:t>портфолио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6D1E07-753B-4AD9-BAB1-47398D166497}" type="datetime1">
              <a:rPr lang="ru-RU" smtClean="0"/>
              <a:pPr rtl="0"/>
              <a:t>28.03.2019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249170" y="1142153"/>
          <a:ext cx="91122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0" name="Picture 2" descr="C:\Users\Comp3-401\Desktop\2f129ef2bb76ccad413e3463ee26c19f.jpg"/>
          <p:cNvPicPr>
            <a:picLocks noChangeAspect="1" noChangeArrowheads="1"/>
          </p:cNvPicPr>
          <p:nvPr/>
        </p:nvPicPr>
        <p:blipFill>
          <a:blip r:embed="rId7"/>
          <a:srcRect l="19760" r="15431"/>
          <a:stretch>
            <a:fillRect/>
          </a:stretch>
        </p:blipFill>
        <p:spPr bwMode="auto">
          <a:xfrm>
            <a:off x="388620" y="2608658"/>
            <a:ext cx="1920240" cy="2037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solidFill>
                  <a:schemeClr val="tx1"/>
                </a:solidFill>
              </a:rPr>
              <a:t>Функции </a:t>
            </a:r>
            <a:r>
              <a:rPr lang="ru-RU" b="1" dirty="0" err="1" smtClean="0">
                <a:solidFill>
                  <a:schemeClr val="tx1"/>
                </a:solidFill>
              </a:rPr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63880" y="857250"/>
          <a:ext cx="1116330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06640" y="1725930"/>
            <a:ext cx="387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накопительная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8070" y="4766310"/>
            <a:ext cx="345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модельная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979" y="274321"/>
            <a:ext cx="10972800" cy="65150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7180" y="1073458"/>
          <a:ext cx="11635740" cy="554177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5817870"/>
                <a:gridCol w="5817870"/>
              </a:tblGrid>
              <a:tr h="566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55"/>
                        </a:spcAft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для </a:t>
                      </a:r>
                      <a:r>
                        <a:rPr lang="ru-RU" sz="3200" b="1" dirty="0">
                          <a:solidFill>
                            <a:schemeClr val="bg1"/>
                          </a:solidFill>
                        </a:rPr>
                        <a:t>педагога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55"/>
                        </a:spcAft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для </a:t>
                      </a:r>
                      <a:r>
                        <a:rPr lang="ru-RU" sz="3200" b="1" dirty="0">
                          <a:solidFill>
                            <a:schemeClr val="bg1"/>
                          </a:solidFill>
                        </a:rPr>
                        <a:t>администрации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609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повышение профессионального мастерства (качество);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реальное представление о результатах деятельности и резервах;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основание для аттестации;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основа для участия в конкурсных программах;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предъявление результатов социуму через систематизацию наработок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лицензирование, аттестация, аккредитация ОУ;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расширение методического диапазона ОУ;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мониторинг эффективности работы педагога;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объективность системы оценивания успешности педагога;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интеграция количественной и качественной оценок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681460" y="56007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82880"/>
            <a:ext cx="10363200" cy="36576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Принципы работы</a:t>
            </a: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45970" y="571500"/>
          <a:ext cx="9898380" cy="614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77" name="Picture 1" descr="C:\Users\Comp3-401\Desktop\1_iOtrPHnkCNvZ3_Bbh2iYkQ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371" y="2315893"/>
            <a:ext cx="2464331" cy="202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844062"/>
          </a:xfrm>
        </p:spPr>
        <p:txBody>
          <a:bodyPr rtlCol="0"/>
          <a:lstStyle/>
          <a:p>
            <a:pPr algn="ctr" rtl="0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Преимущества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портфолио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140242" y="1268307"/>
          <a:ext cx="8771021" cy="528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1" name="Picture 1" descr="C:\Users\Comp3-401\Desktop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6453" y="2683041"/>
            <a:ext cx="3932449" cy="2153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BAFF00-647E-4627-9B6C-A5CDC1F3220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717</TotalTime>
  <Words>391</Words>
  <Application>Microsoft Office PowerPoint</Application>
  <PresentationFormat>Произвольный</PresentationFormat>
  <Paragraphs>84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    как результат организации проектно-исследовательской деятельности педагога </vt:lpstr>
      <vt:lpstr>“Цель жизни - самовыражение.  Проявить во всей полноте свою сущность –  вот для чего мы живем” -О. Уайльд- </vt:lpstr>
      <vt:lpstr>Новый «тип» педагога</vt:lpstr>
      <vt:lpstr>Цели создания портфолио:</vt:lpstr>
      <vt:lpstr>Классификация портфолио</vt:lpstr>
      <vt:lpstr>Функции портфолио </vt:lpstr>
      <vt:lpstr>Практическая значимость</vt:lpstr>
      <vt:lpstr>Принципы работы</vt:lpstr>
      <vt:lpstr>Преимущества портфолио</vt:lpstr>
      <vt:lpstr>Слайд 10</vt:lpstr>
      <vt:lpstr> 2 . Результаты педагогической деятельности</vt:lpstr>
      <vt:lpstr>3. Научно-методическая деятельность </vt:lpstr>
      <vt:lpstr>Добавьте заголовок слайда —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рисунком</dc:title>
  <dc:creator>Comp3-401</dc:creator>
  <cp:lastModifiedBy>Comp3-401</cp:lastModifiedBy>
  <cp:revision>28</cp:revision>
  <dcterms:created xsi:type="dcterms:W3CDTF">2014-04-17T22:28:38Z</dcterms:created>
  <dcterms:modified xsi:type="dcterms:W3CDTF">2019-03-28T08:29:44Z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