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sldIdLst>
    <p:sldId id="257" r:id="rId2"/>
    <p:sldId id="260" r:id="rId3"/>
    <p:sldId id="262" r:id="rId4"/>
    <p:sldId id="263" r:id="rId5"/>
    <p:sldId id="258" r:id="rId6"/>
    <p:sldId id="259" r:id="rId7"/>
    <p:sldId id="264" r:id="rId8"/>
    <p:sldId id="266" r:id="rId9"/>
    <p:sldId id="265" r:id="rId10"/>
    <p:sldId id="268" r:id="rId11"/>
    <p:sldId id="269" r:id="rId12"/>
    <p:sldId id="270" r:id="rId13"/>
    <p:sldId id="271" r:id="rId14"/>
    <p:sldId id="272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8DCE9BA-6743-45C8-8C81-9ADC47C5DEE6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DD489A63-5284-4948-BF72-3D50B308816B}">
      <dgm:prSet phldrT="[Текст]" custT="1"/>
      <dgm:spPr/>
      <dgm:t>
        <a:bodyPr/>
        <a:lstStyle/>
        <a:p>
          <a:r>
            <a:rPr lang="ru-RU" sz="2800" b="1" u="sng" dirty="0" smtClean="0"/>
            <a:t>гибкости</a:t>
          </a:r>
          <a:endParaRPr lang="ru-RU" sz="2800" dirty="0"/>
        </a:p>
      </dgm:t>
    </dgm:pt>
    <dgm:pt modelId="{9E420649-EAFE-4FE1-980E-130307F0F5E2}" type="parTrans" cxnId="{F337464E-A862-408D-ADAC-EBED24CAB297}">
      <dgm:prSet/>
      <dgm:spPr/>
      <dgm:t>
        <a:bodyPr/>
        <a:lstStyle/>
        <a:p>
          <a:endParaRPr lang="ru-RU"/>
        </a:p>
      </dgm:t>
    </dgm:pt>
    <dgm:pt modelId="{C1FC4143-4784-497C-9247-914B0B62E720}" type="sibTrans" cxnId="{F337464E-A862-408D-ADAC-EBED24CAB297}">
      <dgm:prSet/>
      <dgm:spPr/>
      <dgm:t>
        <a:bodyPr/>
        <a:lstStyle/>
        <a:p>
          <a:endParaRPr lang="ru-RU"/>
        </a:p>
      </dgm:t>
    </dgm:pt>
    <dgm:pt modelId="{96BE95E0-62C8-47AD-9CD4-B096B9DF4E75}">
      <dgm:prSet/>
      <dgm:spPr/>
      <dgm:t>
        <a:bodyPr/>
        <a:lstStyle/>
        <a:p>
          <a:endParaRPr lang="ru-RU"/>
        </a:p>
      </dgm:t>
    </dgm:pt>
    <dgm:pt modelId="{87049C59-71C3-46C3-9A3D-0B97D5B9FAA2}" type="parTrans" cxnId="{56F486C3-CD9E-430D-AFCC-42AF393876DA}">
      <dgm:prSet/>
      <dgm:spPr/>
      <dgm:t>
        <a:bodyPr/>
        <a:lstStyle/>
        <a:p>
          <a:endParaRPr lang="ru-RU"/>
        </a:p>
      </dgm:t>
    </dgm:pt>
    <dgm:pt modelId="{36B30239-FD46-49C3-AD73-91473E553983}" type="sibTrans" cxnId="{56F486C3-CD9E-430D-AFCC-42AF393876DA}">
      <dgm:prSet/>
      <dgm:spPr/>
      <dgm:t>
        <a:bodyPr/>
        <a:lstStyle/>
        <a:p>
          <a:endParaRPr lang="ru-RU"/>
        </a:p>
      </dgm:t>
    </dgm:pt>
    <dgm:pt modelId="{E4B87391-034B-44FF-AE20-B726A84F1F03}">
      <dgm:prSet/>
      <dgm:spPr/>
      <dgm:t>
        <a:bodyPr/>
        <a:lstStyle/>
        <a:p>
          <a:endParaRPr lang="ru-RU"/>
        </a:p>
      </dgm:t>
    </dgm:pt>
    <dgm:pt modelId="{AA37831D-5D84-4812-8D31-83736FAD9E19}" type="parTrans" cxnId="{B671AA70-BB35-4559-9EE6-1D291D4FF062}">
      <dgm:prSet/>
      <dgm:spPr/>
      <dgm:t>
        <a:bodyPr/>
        <a:lstStyle/>
        <a:p>
          <a:endParaRPr lang="ru-RU"/>
        </a:p>
      </dgm:t>
    </dgm:pt>
    <dgm:pt modelId="{06C20F26-F232-4AC3-BCA3-1AE0676620CA}" type="sibTrans" cxnId="{B671AA70-BB35-4559-9EE6-1D291D4FF062}">
      <dgm:prSet/>
      <dgm:spPr/>
      <dgm:t>
        <a:bodyPr/>
        <a:lstStyle/>
        <a:p>
          <a:endParaRPr lang="ru-RU"/>
        </a:p>
      </dgm:t>
    </dgm:pt>
    <dgm:pt modelId="{45FD1C41-C743-4E8B-886E-1F1FE2609B17}">
      <dgm:prSet custT="1"/>
      <dgm:spPr/>
      <dgm:t>
        <a:bodyPr/>
        <a:lstStyle/>
        <a:p>
          <a:r>
            <a:rPr lang="ru-RU" sz="2800" b="1" u="sng" dirty="0" smtClean="0"/>
            <a:t>модульности</a:t>
          </a:r>
          <a:endParaRPr lang="ru-RU" sz="2800" dirty="0"/>
        </a:p>
      </dgm:t>
    </dgm:pt>
    <dgm:pt modelId="{1BE6B054-8D8B-4B56-87A4-2E3DDE200E75}" type="parTrans" cxnId="{8B6F636D-CFCE-422B-A46C-3F4C54979A0B}">
      <dgm:prSet/>
      <dgm:spPr/>
      <dgm:t>
        <a:bodyPr/>
        <a:lstStyle/>
        <a:p>
          <a:endParaRPr lang="ru-RU"/>
        </a:p>
      </dgm:t>
    </dgm:pt>
    <dgm:pt modelId="{270E32FD-6FE6-4F64-9415-D949D1881AF1}" type="sibTrans" cxnId="{8B6F636D-CFCE-422B-A46C-3F4C54979A0B}">
      <dgm:prSet/>
      <dgm:spPr/>
      <dgm:t>
        <a:bodyPr/>
        <a:lstStyle/>
        <a:p>
          <a:endParaRPr lang="ru-RU"/>
        </a:p>
      </dgm:t>
    </dgm:pt>
    <dgm:pt modelId="{6BCF061B-0600-4C8B-856E-B5ED842988EF}">
      <dgm:prSet custT="1"/>
      <dgm:spPr/>
      <dgm:t>
        <a:bodyPr/>
        <a:lstStyle/>
        <a:p>
          <a:r>
            <a:rPr lang="ru-RU" sz="2800" b="1" u="sng" dirty="0" smtClean="0"/>
            <a:t>структуризации содержания обучения</a:t>
          </a:r>
          <a:r>
            <a:rPr lang="ru-RU" sz="2800" u="sng" dirty="0" smtClean="0"/>
            <a:t> </a:t>
          </a:r>
          <a:endParaRPr lang="ru-RU" sz="2800" dirty="0"/>
        </a:p>
      </dgm:t>
    </dgm:pt>
    <dgm:pt modelId="{B32AFC9C-0F5F-403C-B1D2-BDAEDB62217F}" type="parTrans" cxnId="{3E276DB9-17AC-485A-9375-1556E66AA41B}">
      <dgm:prSet/>
      <dgm:spPr/>
      <dgm:t>
        <a:bodyPr/>
        <a:lstStyle/>
        <a:p>
          <a:endParaRPr lang="ru-RU"/>
        </a:p>
      </dgm:t>
    </dgm:pt>
    <dgm:pt modelId="{22707B1D-7864-4DD3-A8B4-1B5198A53EF7}" type="sibTrans" cxnId="{3E276DB9-17AC-485A-9375-1556E66AA41B}">
      <dgm:prSet/>
      <dgm:spPr/>
      <dgm:t>
        <a:bodyPr/>
        <a:lstStyle/>
        <a:p>
          <a:endParaRPr lang="ru-RU"/>
        </a:p>
      </dgm:t>
    </dgm:pt>
    <dgm:pt modelId="{9DB821F2-AF75-4D28-ABF1-F663E51CD644}" type="pres">
      <dgm:prSet presAssocID="{C8DCE9BA-6743-45C8-8C81-9ADC47C5DEE6}" presName="linearFlow" presStyleCnt="0">
        <dgm:presLayoutVars>
          <dgm:dir/>
          <dgm:resizeHandles val="exact"/>
        </dgm:presLayoutVars>
      </dgm:prSet>
      <dgm:spPr/>
    </dgm:pt>
    <dgm:pt modelId="{91A03B8A-B227-4508-99EA-F58F2A25E932}" type="pres">
      <dgm:prSet presAssocID="{45FD1C41-C743-4E8B-886E-1F1FE2609B17}" presName="composite" presStyleCnt="0"/>
      <dgm:spPr/>
    </dgm:pt>
    <dgm:pt modelId="{8CBBF1C7-F547-4A54-B430-664C747C52D3}" type="pres">
      <dgm:prSet presAssocID="{45FD1C41-C743-4E8B-886E-1F1FE2609B17}" presName="imgShp" presStyleLbl="fgImgPlace1" presStyleIdx="0" presStyleCnt="5"/>
      <dgm:spPr/>
    </dgm:pt>
    <dgm:pt modelId="{1DAF844F-F168-4CD0-BE44-3E6EF4E24888}" type="pres">
      <dgm:prSet presAssocID="{45FD1C41-C743-4E8B-886E-1F1FE2609B17}" presName="txShp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A6FF9A-42A0-446B-8703-74E85B0B1163}" type="pres">
      <dgm:prSet presAssocID="{270E32FD-6FE6-4F64-9415-D949D1881AF1}" presName="spacing" presStyleCnt="0"/>
      <dgm:spPr/>
    </dgm:pt>
    <dgm:pt modelId="{F7141D01-5EDC-4174-8F00-49BABCB6B6AA}" type="pres">
      <dgm:prSet presAssocID="{6BCF061B-0600-4C8B-856E-B5ED842988EF}" presName="composite" presStyleCnt="0"/>
      <dgm:spPr/>
    </dgm:pt>
    <dgm:pt modelId="{E4A49AFF-C9E9-4724-AFA4-90561F97AEFE}" type="pres">
      <dgm:prSet presAssocID="{6BCF061B-0600-4C8B-856E-B5ED842988EF}" presName="imgShp" presStyleLbl="fgImgPlace1" presStyleIdx="1" presStyleCnt="5"/>
      <dgm:spPr/>
    </dgm:pt>
    <dgm:pt modelId="{CA640655-06D4-44F3-997D-C36A3DC59592}" type="pres">
      <dgm:prSet presAssocID="{6BCF061B-0600-4C8B-856E-B5ED842988EF}" presName="txShp" presStyleLbl="node1" presStyleIdx="1" presStyleCnt="5" custLinFactNeighborX="-808" custLinFactNeighborY="2208">
        <dgm:presLayoutVars>
          <dgm:bulletEnabled val="1"/>
        </dgm:presLayoutVars>
      </dgm:prSet>
      <dgm:spPr/>
    </dgm:pt>
    <dgm:pt modelId="{C21D0476-28C0-4E43-943B-190D84C61C4E}" type="pres">
      <dgm:prSet presAssocID="{22707B1D-7864-4DD3-A8B4-1B5198A53EF7}" presName="spacing" presStyleCnt="0"/>
      <dgm:spPr/>
    </dgm:pt>
    <dgm:pt modelId="{B461DD5B-70BB-4D0A-B7D4-0978E6F6DB01}" type="pres">
      <dgm:prSet presAssocID="{DD489A63-5284-4948-BF72-3D50B308816B}" presName="composite" presStyleCnt="0"/>
      <dgm:spPr/>
    </dgm:pt>
    <dgm:pt modelId="{D2788405-8847-48BA-9705-A392C1082736}" type="pres">
      <dgm:prSet presAssocID="{DD489A63-5284-4948-BF72-3D50B308816B}" presName="imgShp" presStyleLbl="fgImgPlace1" presStyleIdx="2" presStyleCnt="5"/>
      <dgm:spPr/>
    </dgm:pt>
    <dgm:pt modelId="{63296BEA-97EA-4D83-8525-382BFC5AE37F}" type="pres">
      <dgm:prSet presAssocID="{DD489A63-5284-4948-BF72-3D50B308816B}" presName="txShp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761DCE-5766-49AD-BEA6-41825C0AFE6D}" type="pres">
      <dgm:prSet presAssocID="{C1FC4143-4784-497C-9247-914B0B62E720}" presName="spacing" presStyleCnt="0"/>
      <dgm:spPr/>
    </dgm:pt>
    <dgm:pt modelId="{1111EB54-B877-44FF-84C3-7E91AD9E2D10}" type="pres">
      <dgm:prSet presAssocID="{96BE95E0-62C8-47AD-9CD4-B096B9DF4E75}" presName="composite" presStyleCnt="0"/>
      <dgm:spPr/>
    </dgm:pt>
    <dgm:pt modelId="{507C23D1-F91C-4399-B074-D9E05F2FA423}" type="pres">
      <dgm:prSet presAssocID="{96BE95E0-62C8-47AD-9CD4-B096B9DF4E75}" presName="imgShp" presStyleLbl="fgImgPlace1" presStyleIdx="3" presStyleCnt="5"/>
      <dgm:spPr/>
    </dgm:pt>
    <dgm:pt modelId="{06BF23B8-C4FC-42DB-9261-E4C0ACE20CFE}" type="pres">
      <dgm:prSet presAssocID="{96BE95E0-62C8-47AD-9CD4-B096B9DF4E75}" presName="txShp" presStyleLbl="node1" presStyleIdx="3" presStyleCnt="5">
        <dgm:presLayoutVars>
          <dgm:bulletEnabled val="1"/>
        </dgm:presLayoutVars>
      </dgm:prSet>
      <dgm:spPr/>
    </dgm:pt>
    <dgm:pt modelId="{ED56D6E5-53D3-4C0A-B4A0-D0F3A1CE8230}" type="pres">
      <dgm:prSet presAssocID="{36B30239-FD46-49C3-AD73-91473E553983}" presName="spacing" presStyleCnt="0"/>
      <dgm:spPr/>
    </dgm:pt>
    <dgm:pt modelId="{2D080ED0-B9D0-4FC2-A914-3F157F07304F}" type="pres">
      <dgm:prSet presAssocID="{E4B87391-034B-44FF-AE20-B726A84F1F03}" presName="composite" presStyleCnt="0"/>
      <dgm:spPr/>
    </dgm:pt>
    <dgm:pt modelId="{BBE5B21E-81A2-4676-AA4A-A1B3A9BA7ECC}" type="pres">
      <dgm:prSet presAssocID="{E4B87391-034B-44FF-AE20-B726A84F1F03}" presName="imgShp" presStyleLbl="fgImgPlace1" presStyleIdx="4" presStyleCnt="5"/>
      <dgm:spPr/>
    </dgm:pt>
    <dgm:pt modelId="{B8286C6A-DB65-4E88-ACCC-789CD6CDC413}" type="pres">
      <dgm:prSet presAssocID="{E4B87391-034B-44FF-AE20-B726A84F1F03}" presName="txShp" presStyleLbl="node1" presStyleIdx="4" presStyleCnt="5" custLinFactNeighborY="8084">
        <dgm:presLayoutVars>
          <dgm:bulletEnabled val="1"/>
        </dgm:presLayoutVars>
      </dgm:prSet>
      <dgm:spPr/>
    </dgm:pt>
  </dgm:ptLst>
  <dgm:cxnLst>
    <dgm:cxn modelId="{56F486C3-CD9E-430D-AFCC-42AF393876DA}" srcId="{C8DCE9BA-6743-45C8-8C81-9ADC47C5DEE6}" destId="{96BE95E0-62C8-47AD-9CD4-B096B9DF4E75}" srcOrd="3" destOrd="0" parTransId="{87049C59-71C3-46C3-9A3D-0B97D5B9FAA2}" sibTransId="{36B30239-FD46-49C3-AD73-91473E553983}"/>
    <dgm:cxn modelId="{C1F90A8E-C14E-4E17-A428-E81595B34613}" type="presOf" srcId="{45FD1C41-C743-4E8B-886E-1F1FE2609B17}" destId="{1DAF844F-F168-4CD0-BE44-3E6EF4E24888}" srcOrd="0" destOrd="0" presId="urn:microsoft.com/office/officeart/2005/8/layout/vList3"/>
    <dgm:cxn modelId="{D8356833-6F67-43F5-B293-045EB38F8A6D}" type="presOf" srcId="{6BCF061B-0600-4C8B-856E-B5ED842988EF}" destId="{CA640655-06D4-44F3-997D-C36A3DC59592}" srcOrd="0" destOrd="0" presId="urn:microsoft.com/office/officeart/2005/8/layout/vList3"/>
    <dgm:cxn modelId="{3E276DB9-17AC-485A-9375-1556E66AA41B}" srcId="{C8DCE9BA-6743-45C8-8C81-9ADC47C5DEE6}" destId="{6BCF061B-0600-4C8B-856E-B5ED842988EF}" srcOrd="1" destOrd="0" parTransId="{B32AFC9C-0F5F-403C-B1D2-BDAEDB62217F}" sibTransId="{22707B1D-7864-4DD3-A8B4-1B5198A53EF7}"/>
    <dgm:cxn modelId="{B671AA70-BB35-4559-9EE6-1D291D4FF062}" srcId="{C8DCE9BA-6743-45C8-8C81-9ADC47C5DEE6}" destId="{E4B87391-034B-44FF-AE20-B726A84F1F03}" srcOrd="4" destOrd="0" parTransId="{AA37831D-5D84-4812-8D31-83736FAD9E19}" sibTransId="{06C20F26-F232-4AC3-BCA3-1AE0676620CA}"/>
    <dgm:cxn modelId="{90D6764B-EBE8-4E8A-A6A6-28A5BAC8929C}" type="presOf" srcId="{96BE95E0-62C8-47AD-9CD4-B096B9DF4E75}" destId="{06BF23B8-C4FC-42DB-9261-E4C0ACE20CFE}" srcOrd="0" destOrd="0" presId="urn:microsoft.com/office/officeart/2005/8/layout/vList3"/>
    <dgm:cxn modelId="{8B6F636D-CFCE-422B-A46C-3F4C54979A0B}" srcId="{C8DCE9BA-6743-45C8-8C81-9ADC47C5DEE6}" destId="{45FD1C41-C743-4E8B-886E-1F1FE2609B17}" srcOrd="0" destOrd="0" parTransId="{1BE6B054-8D8B-4B56-87A4-2E3DDE200E75}" sibTransId="{270E32FD-6FE6-4F64-9415-D949D1881AF1}"/>
    <dgm:cxn modelId="{F337464E-A862-408D-ADAC-EBED24CAB297}" srcId="{C8DCE9BA-6743-45C8-8C81-9ADC47C5DEE6}" destId="{DD489A63-5284-4948-BF72-3D50B308816B}" srcOrd="2" destOrd="0" parTransId="{9E420649-EAFE-4FE1-980E-130307F0F5E2}" sibTransId="{C1FC4143-4784-497C-9247-914B0B62E720}"/>
    <dgm:cxn modelId="{040F5271-3347-4BF8-8F9A-D6A00CCA49BF}" type="presOf" srcId="{DD489A63-5284-4948-BF72-3D50B308816B}" destId="{63296BEA-97EA-4D83-8525-382BFC5AE37F}" srcOrd="0" destOrd="0" presId="urn:microsoft.com/office/officeart/2005/8/layout/vList3"/>
    <dgm:cxn modelId="{2BF14E7D-F173-4A07-8EEB-8B84684BC810}" type="presOf" srcId="{C8DCE9BA-6743-45C8-8C81-9ADC47C5DEE6}" destId="{9DB821F2-AF75-4D28-ABF1-F663E51CD644}" srcOrd="0" destOrd="0" presId="urn:microsoft.com/office/officeart/2005/8/layout/vList3"/>
    <dgm:cxn modelId="{59FA72BB-192D-463A-8505-3108E370B032}" type="presOf" srcId="{E4B87391-034B-44FF-AE20-B726A84F1F03}" destId="{B8286C6A-DB65-4E88-ACCC-789CD6CDC413}" srcOrd="0" destOrd="0" presId="urn:microsoft.com/office/officeart/2005/8/layout/vList3"/>
    <dgm:cxn modelId="{C22A779E-A55A-4F9D-9CF8-FA20097C14B7}" type="presParOf" srcId="{9DB821F2-AF75-4D28-ABF1-F663E51CD644}" destId="{91A03B8A-B227-4508-99EA-F58F2A25E932}" srcOrd="0" destOrd="0" presId="urn:microsoft.com/office/officeart/2005/8/layout/vList3"/>
    <dgm:cxn modelId="{A9BE5CF8-BEE4-4416-8C4D-64F653289070}" type="presParOf" srcId="{91A03B8A-B227-4508-99EA-F58F2A25E932}" destId="{8CBBF1C7-F547-4A54-B430-664C747C52D3}" srcOrd="0" destOrd="0" presId="urn:microsoft.com/office/officeart/2005/8/layout/vList3"/>
    <dgm:cxn modelId="{2EAB160A-B6B2-4DC2-B43F-3E3EA5682A98}" type="presParOf" srcId="{91A03B8A-B227-4508-99EA-F58F2A25E932}" destId="{1DAF844F-F168-4CD0-BE44-3E6EF4E24888}" srcOrd="1" destOrd="0" presId="urn:microsoft.com/office/officeart/2005/8/layout/vList3"/>
    <dgm:cxn modelId="{721878AF-9423-4315-B22D-86B749DA6C42}" type="presParOf" srcId="{9DB821F2-AF75-4D28-ABF1-F663E51CD644}" destId="{47A6FF9A-42A0-446B-8703-74E85B0B1163}" srcOrd="1" destOrd="0" presId="urn:microsoft.com/office/officeart/2005/8/layout/vList3"/>
    <dgm:cxn modelId="{9F28B49D-B248-4B45-92D2-D29D56300B07}" type="presParOf" srcId="{9DB821F2-AF75-4D28-ABF1-F663E51CD644}" destId="{F7141D01-5EDC-4174-8F00-49BABCB6B6AA}" srcOrd="2" destOrd="0" presId="urn:microsoft.com/office/officeart/2005/8/layout/vList3"/>
    <dgm:cxn modelId="{957140E2-71A4-487C-B65E-1E52A53317F1}" type="presParOf" srcId="{F7141D01-5EDC-4174-8F00-49BABCB6B6AA}" destId="{E4A49AFF-C9E9-4724-AFA4-90561F97AEFE}" srcOrd="0" destOrd="0" presId="urn:microsoft.com/office/officeart/2005/8/layout/vList3"/>
    <dgm:cxn modelId="{B0D8BF35-3C53-496D-80C1-7D808B506F85}" type="presParOf" srcId="{F7141D01-5EDC-4174-8F00-49BABCB6B6AA}" destId="{CA640655-06D4-44F3-997D-C36A3DC59592}" srcOrd="1" destOrd="0" presId="urn:microsoft.com/office/officeart/2005/8/layout/vList3"/>
    <dgm:cxn modelId="{6CF09C07-EA4C-4D1D-BF25-EC60632D93D9}" type="presParOf" srcId="{9DB821F2-AF75-4D28-ABF1-F663E51CD644}" destId="{C21D0476-28C0-4E43-943B-190D84C61C4E}" srcOrd="3" destOrd="0" presId="urn:microsoft.com/office/officeart/2005/8/layout/vList3"/>
    <dgm:cxn modelId="{06256B6A-A6C8-4DCE-AFE3-07B57F436594}" type="presParOf" srcId="{9DB821F2-AF75-4D28-ABF1-F663E51CD644}" destId="{B461DD5B-70BB-4D0A-B7D4-0978E6F6DB01}" srcOrd="4" destOrd="0" presId="urn:microsoft.com/office/officeart/2005/8/layout/vList3"/>
    <dgm:cxn modelId="{FC404A43-5F22-4E1B-A264-C875DBBABE28}" type="presParOf" srcId="{B461DD5B-70BB-4D0A-B7D4-0978E6F6DB01}" destId="{D2788405-8847-48BA-9705-A392C1082736}" srcOrd="0" destOrd="0" presId="urn:microsoft.com/office/officeart/2005/8/layout/vList3"/>
    <dgm:cxn modelId="{D1ED20A0-1C57-4D05-B880-92AF8A15C7CF}" type="presParOf" srcId="{B461DD5B-70BB-4D0A-B7D4-0978E6F6DB01}" destId="{63296BEA-97EA-4D83-8525-382BFC5AE37F}" srcOrd="1" destOrd="0" presId="urn:microsoft.com/office/officeart/2005/8/layout/vList3"/>
    <dgm:cxn modelId="{5767DF42-65F9-4D00-8B95-C78E52A0D89A}" type="presParOf" srcId="{9DB821F2-AF75-4D28-ABF1-F663E51CD644}" destId="{43761DCE-5766-49AD-BEA6-41825C0AFE6D}" srcOrd="5" destOrd="0" presId="urn:microsoft.com/office/officeart/2005/8/layout/vList3"/>
    <dgm:cxn modelId="{E5A224E9-6BB3-4C15-80AC-1848D2EE96CC}" type="presParOf" srcId="{9DB821F2-AF75-4D28-ABF1-F663E51CD644}" destId="{1111EB54-B877-44FF-84C3-7E91AD9E2D10}" srcOrd="6" destOrd="0" presId="urn:microsoft.com/office/officeart/2005/8/layout/vList3"/>
    <dgm:cxn modelId="{82AD4891-7753-402B-A203-4DBF8FB30DC2}" type="presParOf" srcId="{1111EB54-B877-44FF-84C3-7E91AD9E2D10}" destId="{507C23D1-F91C-4399-B074-D9E05F2FA423}" srcOrd="0" destOrd="0" presId="urn:microsoft.com/office/officeart/2005/8/layout/vList3"/>
    <dgm:cxn modelId="{56868C66-2651-4D45-B1B9-77B5CC3344B7}" type="presParOf" srcId="{1111EB54-B877-44FF-84C3-7E91AD9E2D10}" destId="{06BF23B8-C4FC-42DB-9261-E4C0ACE20CFE}" srcOrd="1" destOrd="0" presId="urn:microsoft.com/office/officeart/2005/8/layout/vList3"/>
    <dgm:cxn modelId="{7CF30F06-6261-4F6F-B80D-120DD4A3A3B5}" type="presParOf" srcId="{9DB821F2-AF75-4D28-ABF1-F663E51CD644}" destId="{ED56D6E5-53D3-4C0A-B4A0-D0F3A1CE8230}" srcOrd="7" destOrd="0" presId="urn:microsoft.com/office/officeart/2005/8/layout/vList3"/>
    <dgm:cxn modelId="{DDE9B3DE-E44C-47F6-9DEA-0D0528B6F34C}" type="presParOf" srcId="{9DB821F2-AF75-4D28-ABF1-F663E51CD644}" destId="{2D080ED0-B9D0-4FC2-A914-3F157F07304F}" srcOrd="8" destOrd="0" presId="urn:microsoft.com/office/officeart/2005/8/layout/vList3"/>
    <dgm:cxn modelId="{E1BCC2F8-1FC0-4627-A3E5-601BBC6A1948}" type="presParOf" srcId="{2D080ED0-B9D0-4FC2-A914-3F157F07304F}" destId="{BBE5B21E-81A2-4676-AA4A-A1B3A9BA7ECC}" srcOrd="0" destOrd="0" presId="urn:microsoft.com/office/officeart/2005/8/layout/vList3"/>
    <dgm:cxn modelId="{965FC0D9-3AE8-4A88-87DD-0CC046109F65}" type="presParOf" srcId="{2D080ED0-B9D0-4FC2-A914-3F157F07304F}" destId="{B8286C6A-DB65-4E88-ACCC-789CD6CDC413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A64C1CA-DD53-45EC-91B1-7BEDA796C0A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18C1E4E-5796-490F-A006-2CED4A1150E9}">
      <dgm:prSet phldrT="[Текст]"/>
      <dgm:spPr/>
      <dgm:t>
        <a:bodyPr/>
        <a:lstStyle/>
        <a:p>
          <a:pPr algn="ctr"/>
          <a:r>
            <a:rPr kumimoji="0" lang="ru-RU" b="0" i="0" u="sng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Модульное обучение - </a:t>
          </a:r>
          <a:endParaRPr lang="ru-RU" dirty="0"/>
        </a:p>
      </dgm:t>
    </dgm:pt>
    <dgm:pt modelId="{BE3C07B8-8CD6-4FE0-9C71-A985B8CC90EA}" type="parTrans" cxnId="{17DF9475-AA63-4A71-BEF4-5D79C5C7C38D}">
      <dgm:prSet/>
      <dgm:spPr/>
      <dgm:t>
        <a:bodyPr/>
        <a:lstStyle/>
        <a:p>
          <a:endParaRPr lang="ru-RU"/>
        </a:p>
      </dgm:t>
    </dgm:pt>
    <dgm:pt modelId="{6F543A3C-6AD1-4C2A-9D46-497C433C1773}" type="sibTrans" cxnId="{17DF9475-AA63-4A71-BEF4-5D79C5C7C38D}">
      <dgm:prSet/>
      <dgm:spPr/>
      <dgm:t>
        <a:bodyPr/>
        <a:lstStyle/>
        <a:p>
          <a:endParaRPr lang="ru-RU"/>
        </a:p>
      </dgm:t>
    </dgm:pt>
    <dgm:pt modelId="{A6AF1C7F-4724-431C-A50D-2B718C764ABD}">
      <dgm:prSet phldrT="[Текст]" phldr="1"/>
      <dgm:spPr/>
      <dgm:t>
        <a:bodyPr/>
        <a:lstStyle/>
        <a:p>
          <a:endParaRPr lang="ru-RU"/>
        </a:p>
      </dgm:t>
    </dgm:pt>
    <dgm:pt modelId="{ACB8FFFE-F0C8-4F96-9EC4-7C5B9404D5D2}" type="parTrans" cxnId="{7B3E7C6E-5D92-49EA-AF08-5CD206246990}">
      <dgm:prSet/>
      <dgm:spPr/>
      <dgm:t>
        <a:bodyPr/>
        <a:lstStyle/>
        <a:p>
          <a:endParaRPr lang="ru-RU"/>
        </a:p>
      </dgm:t>
    </dgm:pt>
    <dgm:pt modelId="{56BB6453-5389-422C-8B45-D8F78914DC1A}" type="sibTrans" cxnId="{7B3E7C6E-5D92-49EA-AF08-5CD206246990}">
      <dgm:prSet/>
      <dgm:spPr/>
      <dgm:t>
        <a:bodyPr/>
        <a:lstStyle/>
        <a:p>
          <a:endParaRPr lang="ru-RU"/>
        </a:p>
      </dgm:t>
    </dgm:pt>
    <dgm:pt modelId="{08D4D30D-08B9-49EB-BCCB-D9C5FFBA65D6}">
      <dgm:prSet phldrT="[Текст]" custT="1"/>
      <dgm:spPr/>
      <dgm:t>
        <a:bodyPr/>
        <a:lstStyle/>
        <a:p>
          <a:pPr algn="ctr"/>
          <a:r>
            <a:rPr kumimoji="0" lang="ru-RU" sz="2800" b="0" i="0" u="sng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это организация образовательного процесса,</a:t>
          </a:r>
        </a:p>
        <a:p>
          <a:pPr algn="ctr" rtl="0"/>
          <a:r>
            <a:rPr kumimoji="0" lang="ru-RU" sz="2800" b="0" i="0" u="sng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при котором учебная информация</a:t>
          </a:r>
        </a:p>
        <a:p>
          <a:pPr algn="ctr" rtl="0"/>
          <a:r>
            <a:rPr kumimoji="0" lang="ru-RU" sz="2800" b="0" i="0" u="sng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разделяется на модули </a:t>
          </a:r>
          <a:endParaRPr lang="ru-RU" sz="2800" dirty="0"/>
        </a:p>
      </dgm:t>
    </dgm:pt>
    <dgm:pt modelId="{FB3E61D8-207E-4866-8D39-F4647027675F}" type="parTrans" cxnId="{65CB700A-A21C-4B2A-85FE-7192FD41F33F}">
      <dgm:prSet/>
      <dgm:spPr/>
      <dgm:t>
        <a:bodyPr/>
        <a:lstStyle/>
        <a:p>
          <a:endParaRPr lang="ru-RU"/>
        </a:p>
      </dgm:t>
    </dgm:pt>
    <dgm:pt modelId="{20C57649-BC28-4A94-A506-10379034D1DA}" type="sibTrans" cxnId="{65CB700A-A21C-4B2A-85FE-7192FD41F33F}">
      <dgm:prSet/>
      <dgm:spPr/>
      <dgm:t>
        <a:bodyPr/>
        <a:lstStyle/>
        <a:p>
          <a:endParaRPr lang="ru-RU"/>
        </a:p>
      </dgm:t>
    </dgm:pt>
    <dgm:pt modelId="{EE61B35C-7B4E-4F44-9257-B766844F9392}">
      <dgm:prSet phldrT="[Текст]" phldr="1"/>
      <dgm:spPr/>
      <dgm:t>
        <a:bodyPr/>
        <a:lstStyle/>
        <a:p>
          <a:endParaRPr lang="ru-RU"/>
        </a:p>
      </dgm:t>
    </dgm:pt>
    <dgm:pt modelId="{E7C83243-12A3-4A06-9433-FBE42BA59958}" type="parTrans" cxnId="{60ABEB6F-AECF-4790-820E-96CF2204315D}">
      <dgm:prSet/>
      <dgm:spPr/>
      <dgm:t>
        <a:bodyPr/>
        <a:lstStyle/>
        <a:p>
          <a:endParaRPr lang="ru-RU"/>
        </a:p>
      </dgm:t>
    </dgm:pt>
    <dgm:pt modelId="{632A90FF-FF6F-4AA7-897D-7705601F6682}" type="sibTrans" cxnId="{60ABEB6F-AECF-4790-820E-96CF2204315D}">
      <dgm:prSet/>
      <dgm:spPr/>
      <dgm:t>
        <a:bodyPr/>
        <a:lstStyle/>
        <a:p>
          <a:endParaRPr lang="ru-RU"/>
        </a:p>
      </dgm:t>
    </dgm:pt>
    <dgm:pt modelId="{C848281B-CB91-41BD-9CC8-524574B1DA3B}" type="pres">
      <dgm:prSet presAssocID="{DA64C1CA-DD53-45EC-91B1-7BEDA796C0A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AC78EEA-BEBB-4B45-B6EC-19DD96B8F6E6}" type="pres">
      <dgm:prSet presAssocID="{E18C1E4E-5796-490F-A006-2CED4A1150E9}" presName="parentText" presStyleLbl="node1" presStyleIdx="0" presStyleCnt="2" custScaleY="35340" custLinFactNeighborY="-33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31133A-AD28-4519-BAF8-877BB0965396}" type="pres">
      <dgm:prSet presAssocID="{E18C1E4E-5796-490F-A006-2CED4A1150E9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F35100-77FF-41E8-B7D7-5F8D489048EC}" type="pres">
      <dgm:prSet presAssocID="{08D4D30D-08B9-49EB-BCCB-D9C5FFBA65D6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974971-C391-48C6-86DC-6C0D1D82BE8D}" type="pres">
      <dgm:prSet presAssocID="{08D4D30D-08B9-49EB-BCCB-D9C5FFBA65D6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AA2E87A-985A-417E-96C5-C4DDEB478454}" type="presOf" srcId="{EE61B35C-7B4E-4F44-9257-B766844F9392}" destId="{64974971-C391-48C6-86DC-6C0D1D82BE8D}" srcOrd="0" destOrd="0" presId="urn:microsoft.com/office/officeart/2005/8/layout/vList2"/>
    <dgm:cxn modelId="{1B7893C2-E532-48AE-9888-506D461DB179}" type="presOf" srcId="{08D4D30D-08B9-49EB-BCCB-D9C5FFBA65D6}" destId="{39F35100-77FF-41E8-B7D7-5F8D489048EC}" srcOrd="0" destOrd="0" presId="urn:microsoft.com/office/officeart/2005/8/layout/vList2"/>
    <dgm:cxn modelId="{17DF9475-AA63-4A71-BEF4-5D79C5C7C38D}" srcId="{DA64C1CA-DD53-45EC-91B1-7BEDA796C0AB}" destId="{E18C1E4E-5796-490F-A006-2CED4A1150E9}" srcOrd="0" destOrd="0" parTransId="{BE3C07B8-8CD6-4FE0-9C71-A985B8CC90EA}" sibTransId="{6F543A3C-6AD1-4C2A-9D46-497C433C1773}"/>
    <dgm:cxn modelId="{75B301AA-1E89-4CFE-A850-53F475BF67B6}" type="presOf" srcId="{DA64C1CA-DD53-45EC-91B1-7BEDA796C0AB}" destId="{C848281B-CB91-41BD-9CC8-524574B1DA3B}" srcOrd="0" destOrd="0" presId="urn:microsoft.com/office/officeart/2005/8/layout/vList2"/>
    <dgm:cxn modelId="{7B3E7C6E-5D92-49EA-AF08-5CD206246990}" srcId="{E18C1E4E-5796-490F-A006-2CED4A1150E9}" destId="{A6AF1C7F-4724-431C-A50D-2B718C764ABD}" srcOrd="0" destOrd="0" parTransId="{ACB8FFFE-F0C8-4F96-9EC4-7C5B9404D5D2}" sibTransId="{56BB6453-5389-422C-8B45-D8F78914DC1A}"/>
    <dgm:cxn modelId="{65CB700A-A21C-4B2A-85FE-7192FD41F33F}" srcId="{DA64C1CA-DD53-45EC-91B1-7BEDA796C0AB}" destId="{08D4D30D-08B9-49EB-BCCB-D9C5FFBA65D6}" srcOrd="1" destOrd="0" parTransId="{FB3E61D8-207E-4866-8D39-F4647027675F}" sibTransId="{20C57649-BC28-4A94-A506-10379034D1DA}"/>
    <dgm:cxn modelId="{A24D30E9-A0AA-43EC-B18D-336715E06401}" type="presOf" srcId="{A6AF1C7F-4724-431C-A50D-2B718C764ABD}" destId="{0031133A-AD28-4519-BAF8-877BB0965396}" srcOrd="0" destOrd="0" presId="urn:microsoft.com/office/officeart/2005/8/layout/vList2"/>
    <dgm:cxn modelId="{C5856ADF-BDD0-43C6-8677-CB4035E82C48}" type="presOf" srcId="{E18C1E4E-5796-490F-A006-2CED4A1150E9}" destId="{5AC78EEA-BEBB-4B45-B6EC-19DD96B8F6E6}" srcOrd="0" destOrd="0" presId="urn:microsoft.com/office/officeart/2005/8/layout/vList2"/>
    <dgm:cxn modelId="{60ABEB6F-AECF-4790-820E-96CF2204315D}" srcId="{08D4D30D-08B9-49EB-BCCB-D9C5FFBA65D6}" destId="{EE61B35C-7B4E-4F44-9257-B766844F9392}" srcOrd="0" destOrd="0" parTransId="{E7C83243-12A3-4A06-9433-FBE42BA59958}" sibTransId="{632A90FF-FF6F-4AA7-897D-7705601F6682}"/>
    <dgm:cxn modelId="{6E348670-9510-4C2D-A059-EF6479F6F664}" type="presParOf" srcId="{C848281B-CB91-41BD-9CC8-524574B1DA3B}" destId="{5AC78EEA-BEBB-4B45-B6EC-19DD96B8F6E6}" srcOrd="0" destOrd="0" presId="urn:microsoft.com/office/officeart/2005/8/layout/vList2"/>
    <dgm:cxn modelId="{C0727175-7D6A-461F-ADFE-A9C6BEAFA59C}" type="presParOf" srcId="{C848281B-CB91-41BD-9CC8-524574B1DA3B}" destId="{0031133A-AD28-4519-BAF8-877BB0965396}" srcOrd="1" destOrd="0" presId="urn:microsoft.com/office/officeart/2005/8/layout/vList2"/>
    <dgm:cxn modelId="{43E0CCC7-D1D8-447D-B5B0-2C08EE56172E}" type="presParOf" srcId="{C848281B-CB91-41BD-9CC8-524574B1DA3B}" destId="{39F35100-77FF-41E8-B7D7-5F8D489048EC}" srcOrd="2" destOrd="0" presId="urn:microsoft.com/office/officeart/2005/8/layout/vList2"/>
    <dgm:cxn modelId="{D102CC40-AD95-4C60-9B7D-3370F2AF3E69}" type="presParOf" srcId="{C848281B-CB91-41BD-9CC8-524574B1DA3B}" destId="{64974971-C391-48C6-86DC-6C0D1D82BE8D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28542C2-6983-49AD-8110-9A68A98159C8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5408830-E804-4FEF-AEE1-65774C9078E7}">
      <dgm:prSet phldrT="[Текст]" custT="1"/>
      <dgm:spPr/>
      <dgm:t>
        <a:bodyPr/>
        <a:lstStyle/>
        <a:p>
          <a:r>
            <a:rPr lang="ru-RU" sz="2800" u="sng" dirty="0" smtClean="0"/>
            <a:t>горизонтальная схема</a:t>
          </a:r>
          <a:endParaRPr lang="ru-RU" sz="2800" dirty="0"/>
        </a:p>
      </dgm:t>
    </dgm:pt>
    <dgm:pt modelId="{558EF316-9BF8-4A7A-8AA2-3A0852E31E5C}" type="parTrans" cxnId="{740C4785-4970-464A-9487-4A203E8B2EE9}">
      <dgm:prSet/>
      <dgm:spPr/>
      <dgm:t>
        <a:bodyPr/>
        <a:lstStyle/>
        <a:p>
          <a:endParaRPr lang="ru-RU"/>
        </a:p>
      </dgm:t>
    </dgm:pt>
    <dgm:pt modelId="{1E12E755-4FA5-464B-A298-A3A097589B10}" type="sibTrans" cxnId="{740C4785-4970-464A-9487-4A203E8B2EE9}">
      <dgm:prSet/>
      <dgm:spPr/>
      <dgm:t>
        <a:bodyPr/>
        <a:lstStyle/>
        <a:p>
          <a:endParaRPr lang="ru-RU"/>
        </a:p>
      </dgm:t>
    </dgm:pt>
    <dgm:pt modelId="{AAD5C194-167B-42EC-BC6B-768C3D8F5240}">
      <dgm:prSet phldrT="[Текст]" custT="1"/>
      <dgm:spPr/>
      <dgm:t>
        <a:bodyPr/>
        <a:lstStyle/>
        <a:p>
          <a:r>
            <a:rPr lang="ru-RU" sz="2800" u="sng" dirty="0" smtClean="0"/>
            <a:t>вертикальная схема</a:t>
          </a:r>
          <a:endParaRPr lang="ru-RU" sz="2800" dirty="0"/>
        </a:p>
      </dgm:t>
    </dgm:pt>
    <dgm:pt modelId="{132A22FC-6B34-4250-A267-98674A0F661F}" type="parTrans" cxnId="{17BA98EF-4F99-4B11-BC52-A2E64F555A56}">
      <dgm:prSet/>
      <dgm:spPr/>
      <dgm:t>
        <a:bodyPr/>
        <a:lstStyle/>
        <a:p>
          <a:endParaRPr lang="ru-RU"/>
        </a:p>
      </dgm:t>
    </dgm:pt>
    <dgm:pt modelId="{2E3E3FD9-F0E2-47FF-ABBC-8D98CDD0578A}" type="sibTrans" cxnId="{17BA98EF-4F99-4B11-BC52-A2E64F555A56}">
      <dgm:prSet/>
      <dgm:spPr/>
      <dgm:t>
        <a:bodyPr/>
        <a:lstStyle/>
        <a:p>
          <a:endParaRPr lang="ru-RU"/>
        </a:p>
      </dgm:t>
    </dgm:pt>
    <dgm:pt modelId="{5AE1382A-1117-4300-AF4B-A1887EB2D0CF}">
      <dgm:prSet custT="1"/>
      <dgm:spPr/>
      <dgm:t>
        <a:bodyPr/>
        <a:lstStyle/>
        <a:p>
          <a:r>
            <a:rPr lang="ru-RU" sz="2800" u="sng" dirty="0" smtClean="0"/>
            <a:t>комбинированная схема</a:t>
          </a:r>
          <a:endParaRPr lang="ru-RU" sz="2800" dirty="0"/>
        </a:p>
      </dgm:t>
    </dgm:pt>
    <dgm:pt modelId="{EE6A1DB2-B07B-4FF9-B9CE-D2E275406D13}" type="parTrans" cxnId="{7A111BFF-B5FB-4C9B-8CE2-225F09CA5460}">
      <dgm:prSet/>
      <dgm:spPr/>
      <dgm:t>
        <a:bodyPr/>
        <a:lstStyle/>
        <a:p>
          <a:endParaRPr lang="ru-RU"/>
        </a:p>
      </dgm:t>
    </dgm:pt>
    <dgm:pt modelId="{C770972B-BADD-40ED-A4CC-8AE5082520F9}" type="sibTrans" cxnId="{7A111BFF-B5FB-4C9B-8CE2-225F09CA5460}">
      <dgm:prSet/>
      <dgm:spPr/>
      <dgm:t>
        <a:bodyPr/>
        <a:lstStyle/>
        <a:p>
          <a:endParaRPr lang="ru-RU"/>
        </a:p>
      </dgm:t>
    </dgm:pt>
    <dgm:pt modelId="{C5BCD6DC-0980-4FAC-8459-BFF3D4D9E6D1}" type="pres">
      <dgm:prSet presAssocID="{628542C2-6983-49AD-8110-9A68A98159C8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57601D7-BC32-481C-B47C-18541A4A32BA}" type="pres">
      <dgm:prSet presAssocID="{628542C2-6983-49AD-8110-9A68A98159C8}" presName="dummyMaxCanvas" presStyleCnt="0">
        <dgm:presLayoutVars/>
      </dgm:prSet>
      <dgm:spPr/>
    </dgm:pt>
    <dgm:pt modelId="{0E77DB9C-AACD-454B-AE41-F5EB4B701131}" type="pres">
      <dgm:prSet presAssocID="{628542C2-6983-49AD-8110-9A68A98159C8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886906-9853-4340-950B-3BFD2C1ED018}" type="pres">
      <dgm:prSet presAssocID="{628542C2-6983-49AD-8110-9A68A98159C8}" presName="ThreeNodes_2" presStyleLbl="node1" presStyleIdx="1" presStyleCnt="3" custLinFactNeighborX="96" custLinFactNeighborY="-44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2C42E1-20A4-4109-AB56-9B70F8BEF9D0}" type="pres">
      <dgm:prSet presAssocID="{628542C2-6983-49AD-8110-9A68A98159C8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C2DCB4-B83F-4425-A44A-FF29BB994183}" type="pres">
      <dgm:prSet presAssocID="{628542C2-6983-49AD-8110-9A68A98159C8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25DBED-4709-4318-BE4D-15D65CD7D2F1}" type="pres">
      <dgm:prSet presAssocID="{628542C2-6983-49AD-8110-9A68A98159C8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23CE78-0A03-4337-AEDB-4A181733ED82}" type="pres">
      <dgm:prSet presAssocID="{628542C2-6983-49AD-8110-9A68A98159C8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41B557-0DA8-4132-8908-48349B7571F5}" type="pres">
      <dgm:prSet presAssocID="{628542C2-6983-49AD-8110-9A68A98159C8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2CC816-A39D-47A6-89C2-D4CDBFBE4D3C}" type="pres">
      <dgm:prSet presAssocID="{628542C2-6983-49AD-8110-9A68A98159C8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C5E54BD-56F2-4DF7-9B60-1F9328A54485}" type="presOf" srcId="{1E12E755-4FA5-464B-A298-A3A097589B10}" destId="{68C2DCB4-B83F-4425-A44A-FF29BB994183}" srcOrd="0" destOrd="0" presId="urn:microsoft.com/office/officeart/2005/8/layout/vProcess5"/>
    <dgm:cxn modelId="{2F5743AA-47D3-4371-A91B-94F92EED5434}" type="presOf" srcId="{A5408830-E804-4FEF-AEE1-65774C9078E7}" destId="{0123CE78-0A03-4337-AEDB-4A181733ED82}" srcOrd="1" destOrd="0" presId="urn:microsoft.com/office/officeart/2005/8/layout/vProcess5"/>
    <dgm:cxn modelId="{740C4785-4970-464A-9487-4A203E8B2EE9}" srcId="{628542C2-6983-49AD-8110-9A68A98159C8}" destId="{A5408830-E804-4FEF-AEE1-65774C9078E7}" srcOrd="0" destOrd="0" parTransId="{558EF316-9BF8-4A7A-8AA2-3A0852E31E5C}" sibTransId="{1E12E755-4FA5-464B-A298-A3A097589B10}"/>
    <dgm:cxn modelId="{02ACEC74-D556-45FF-A801-5C9F91AEB877}" type="presOf" srcId="{5AE1382A-1117-4300-AF4B-A1887EB2D0CF}" destId="{812CC816-A39D-47A6-89C2-D4CDBFBE4D3C}" srcOrd="1" destOrd="0" presId="urn:microsoft.com/office/officeart/2005/8/layout/vProcess5"/>
    <dgm:cxn modelId="{FE4E6126-632E-42F0-AD30-7D69710DD270}" type="presOf" srcId="{A5408830-E804-4FEF-AEE1-65774C9078E7}" destId="{0E77DB9C-AACD-454B-AE41-F5EB4B701131}" srcOrd="0" destOrd="0" presId="urn:microsoft.com/office/officeart/2005/8/layout/vProcess5"/>
    <dgm:cxn modelId="{17BA98EF-4F99-4B11-BC52-A2E64F555A56}" srcId="{628542C2-6983-49AD-8110-9A68A98159C8}" destId="{AAD5C194-167B-42EC-BC6B-768C3D8F5240}" srcOrd="1" destOrd="0" parTransId="{132A22FC-6B34-4250-A267-98674A0F661F}" sibTransId="{2E3E3FD9-F0E2-47FF-ABBC-8D98CDD0578A}"/>
    <dgm:cxn modelId="{7A111BFF-B5FB-4C9B-8CE2-225F09CA5460}" srcId="{628542C2-6983-49AD-8110-9A68A98159C8}" destId="{5AE1382A-1117-4300-AF4B-A1887EB2D0CF}" srcOrd="2" destOrd="0" parTransId="{EE6A1DB2-B07B-4FF9-B9CE-D2E275406D13}" sibTransId="{C770972B-BADD-40ED-A4CC-8AE5082520F9}"/>
    <dgm:cxn modelId="{015451F8-75F0-404A-B6C6-9A4F7F921FD1}" type="presOf" srcId="{AAD5C194-167B-42EC-BC6B-768C3D8F5240}" destId="{F2886906-9853-4340-950B-3BFD2C1ED018}" srcOrd="0" destOrd="0" presId="urn:microsoft.com/office/officeart/2005/8/layout/vProcess5"/>
    <dgm:cxn modelId="{BB7FA564-ADDD-4647-82FC-7BB3687FEDA9}" type="presOf" srcId="{2E3E3FD9-F0E2-47FF-ABBC-8D98CDD0578A}" destId="{6325DBED-4709-4318-BE4D-15D65CD7D2F1}" srcOrd="0" destOrd="0" presId="urn:microsoft.com/office/officeart/2005/8/layout/vProcess5"/>
    <dgm:cxn modelId="{BB0874DD-59FC-40A6-BFB8-BC992E654387}" type="presOf" srcId="{5AE1382A-1117-4300-AF4B-A1887EB2D0CF}" destId="{372C42E1-20A4-4109-AB56-9B70F8BEF9D0}" srcOrd="0" destOrd="0" presId="urn:microsoft.com/office/officeart/2005/8/layout/vProcess5"/>
    <dgm:cxn modelId="{21B2D287-6C74-441A-87B9-421D4F7D792F}" type="presOf" srcId="{AAD5C194-167B-42EC-BC6B-768C3D8F5240}" destId="{D541B557-0DA8-4132-8908-48349B7571F5}" srcOrd="1" destOrd="0" presId="urn:microsoft.com/office/officeart/2005/8/layout/vProcess5"/>
    <dgm:cxn modelId="{6E05B490-CFB4-459A-B259-369FDE70601B}" type="presOf" srcId="{628542C2-6983-49AD-8110-9A68A98159C8}" destId="{C5BCD6DC-0980-4FAC-8459-BFF3D4D9E6D1}" srcOrd="0" destOrd="0" presId="urn:microsoft.com/office/officeart/2005/8/layout/vProcess5"/>
    <dgm:cxn modelId="{DF86E8B2-58E5-4262-98F4-D969FF83DC93}" type="presParOf" srcId="{C5BCD6DC-0980-4FAC-8459-BFF3D4D9E6D1}" destId="{E57601D7-BC32-481C-B47C-18541A4A32BA}" srcOrd="0" destOrd="0" presId="urn:microsoft.com/office/officeart/2005/8/layout/vProcess5"/>
    <dgm:cxn modelId="{79A0DC56-8044-4457-A060-849A9203E415}" type="presParOf" srcId="{C5BCD6DC-0980-4FAC-8459-BFF3D4D9E6D1}" destId="{0E77DB9C-AACD-454B-AE41-F5EB4B701131}" srcOrd="1" destOrd="0" presId="urn:microsoft.com/office/officeart/2005/8/layout/vProcess5"/>
    <dgm:cxn modelId="{AFAB3637-294A-4BBB-908B-216B70007A62}" type="presParOf" srcId="{C5BCD6DC-0980-4FAC-8459-BFF3D4D9E6D1}" destId="{F2886906-9853-4340-950B-3BFD2C1ED018}" srcOrd="2" destOrd="0" presId="urn:microsoft.com/office/officeart/2005/8/layout/vProcess5"/>
    <dgm:cxn modelId="{D5509ACE-5049-4C66-B3CD-1C01A273C730}" type="presParOf" srcId="{C5BCD6DC-0980-4FAC-8459-BFF3D4D9E6D1}" destId="{372C42E1-20A4-4109-AB56-9B70F8BEF9D0}" srcOrd="3" destOrd="0" presId="urn:microsoft.com/office/officeart/2005/8/layout/vProcess5"/>
    <dgm:cxn modelId="{EC208669-382A-4D02-9EA0-670737957B98}" type="presParOf" srcId="{C5BCD6DC-0980-4FAC-8459-BFF3D4D9E6D1}" destId="{68C2DCB4-B83F-4425-A44A-FF29BB994183}" srcOrd="4" destOrd="0" presId="urn:microsoft.com/office/officeart/2005/8/layout/vProcess5"/>
    <dgm:cxn modelId="{A1E32F07-54A4-4948-9C9C-ECABD3B33DB3}" type="presParOf" srcId="{C5BCD6DC-0980-4FAC-8459-BFF3D4D9E6D1}" destId="{6325DBED-4709-4318-BE4D-15D65CD7D2F1}" srcOrd="5" destOrd="0" presId="urn:microsoft.com/office/officeart/2005/8/layout/vProcess5"/>
    <dgm:cxn modelId="{A46B8077-D742-4C4C-B616-9FF396A21ED7}" type="presParOf" srcId="{C5BCD6DC-0980-4FAC-8459-BFF3D4D9E6D1}" destId="{0123CE78-0A03-4337-AEDB-4A181733ED82}" srcOrd="6" destOrd="0" presId="urn:microsoft.com/office/officeart/2005/8/layout/vProcess5"/>
    <dgm:cxn modelId="{B5BB6AC0-5360-4F23-A753-30F380B1A5C4}" type="presParOf" srcId="{C5BCD6DC-0980-4FAC-8459-BFF3D4D9E6D1}" destId="{D541B557-0DA8-4132-8908-48349B7571F5}" srcOrd="7" destOrd="0" presId="urn:microsoft.com/office/officeart/2005/8/layout/vProcess5"/>
    <dgm:cxn modelId="{7CCB8254-BBF2-4E6C-80E7-828A15EBAEDD}" type="presParOf" srcId="{C5BCD6DC-0980-4FAC-8459-BFF3D4D9E6D1}" destId="{812CC816-A39D-47A6-89C2-D4CDBFBE4D3C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F26D9C4-F0B0-4406-9789-25191BAAAC33}" type="doc">
      <dgm:prSet loTypeId="urn:microsoft.com/office/officeart/2009/3/layout/BlockDescendingList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8F863BD-C1DE-4484-BC43-A1EC1D8624BE}">
      <dgm:prSet phldrT="[Текст]" phldr="1"/>
      <dgm:spPr/>
      <dgm:t>
        <a:bodyPr/>
        <a:lstStyle/>
        <a:p>
          <a:pPr algn="l"/>
          <a:endParaRPr lang="ru-RU" dirty="0"/>
        </a:p>
      </dgm:t>
    </dgm:pt>
    <dgm:pt modelId="{F9796C89-F806-43A6-8DB7-FF7CC0A99657}" type="parTrans" cxnId="{3CC89652-D00D-42AF-883F-CA22E2563611}">
      <dgm:prSet/>
      <dgm:spPr/>
      <dgm:t>
        <a:bodyPr/>
        <a:lstStyle/>
        <a:p>
          <a:endParaRPr lang="ru-RU"/>
        </a:p>
      </dgm:t>
    </dgm:pt>
    <dgm:pt modelId="{69E6CE45-15EF-42D8-821F-285BD7AB4A4D}" type="sibTrans" cxnId="{3CC89652-D00D-42AF-883F-CA22E2563611}">
      <dgm:prSet/>
      <dgm:spPr/>
      <dgm:t>
        <a:bodyPr/>
        <a:lstStyle/>
        <a:p>
          <a:endParaRPr lang="ru-RU"/>
        </a:p>
      </dgm:t>
    </dgm:pt>
    <dgm:pt modelId="{956A6457-F648-400A-A017-EA9D899855FE}">
      <dgm:prSet phldrT="[Текст]" custT="1"/>
      <dgm:spPr/>
      <dgm:t>
        <a:bodyPr/>
        <a:lstStyle/>
        <a:p>
          <a:r>
            <a:rPr lang="ru-RU" sz="3200" dirty="0" smtClean="0"/>
            <a:t>Горизонтальный модуль</a:t>
          </a:r>
          <a:endParaRPr lang="ru-RU" sz="3200" dirty="0"/>
        </a:p>
      </dgm:t>
    </dgm:pt>
    <dgm:pt modelId="{848D84B9-01A3-470C-B03A-3CB576B5405C}" type="parTrans" cxnId="{9FB35DB5-9F30-48E1-9A4A-13BDE0E7618F}">
      <dgm:prSet/>
      <dgm:spPr/>
      <dgm:t>
        <a:bodyPr/>
        <a:lstStyle/>
        <a:p>
          <a:endParaRPr lang="ru-RU"/>
        </a:p>
      </dgm:t>
    </dgm:pt>
    <dgm:pt modelId="{40820D7F-8016-4C48-A976-66EB5DFEC85A}" type="sibTrans" cxnId="{9FB35DB5-9F30-48E1-9A4A-13BDE0E7618F}">
      <dgm:prSet/>
      <dgm:spPr/>
      <dgm:t>
        <a:bodyPr/>
        <a:lstStyle/>
        <a:p>
          <a:endParaRPr lang="ru-RU"/>
        </a:p>
      </dgm:t>
    </dgm:pt>
    <dgm:pt modelId="{080873B3-31A1-4C3C-B829-1C5E69853D13}">
      <dgm:prSet phldrT="[Текст]" custT="1"/>
      <dgm:spPr/>
      <dgm:t>
        <a:bodyPr/>
        <a:lstStyle/>
        <a:p>
          <a:r>
            <a:rPr lang="ru-RU" sz="2800" u="sng" dirty="0" smtClean="0"/>
            <a:t>-ветеринария </a:t>
          </a:r>
        </a:p>
        <a:p>
          <a:r>
            <a:rPr lang="ru-RU" sz="2800" u="sng" dirty="0" smtClean="0"/>
            <a:t>-агрономия</a:t>
          </a:r>
          <a:endParaRPr lang="ru-RU" sz="2800" dirty="0"/>
        </a:p>
      </dgm:t>
    </dgm:pt>
    <dgm:pt modelId="{8869AC5F-C276-4627-8112-7D009C014BC5}" type="parTrans" cxnId="{D0613740-562B-41E5-8523-2D7D6C307007}">
      <dgm:prSet/>
      <dgm:spPr/>
      <dgm:t>
        <a:bodyPr/>
        <a:lstStyle/>
        <a:p>
          <a:endParaRPr lang="ru-RU"/>
        </a:p>
      </dgm:t>
    </dgm:pt>
    <dgm:pt modelId="{F3F66412-42DF-44E9-9A8C-5D4EB151F221}" type="sibTrans" cxnId="{D0613740-562B-41E5-8523-2D7D6C307007}">
      <dgm:prSet/>
      <dgm:spPr/>
      <dgm:t>
        <a:bodyPr/>
        <a:lstStyle/>
        <a:p>
          <a:endParaRPr lang="ru-RU"/>
        </a:p>
      </dgm:t>
    </dgm:pt>
    <dgm:pt modelId="{1B5FBFE2-70FE-4A88-AE71-A8139364934C}">
      <dgm:prSet phldrT="[Текст]"/>
      <dgm:spPr/>
      <dgm:t>
        <a:bodyPr/>
        <a:lstStyle/>
        <a:p>
          <a:r>
            <a:rPr lang="ru-RU" dirty="0" smtClean="0"/>
            <a:t>вертикальный</a:t>
          </a:r>
          <a:endParaRPr lang="ru-RU" dirty="0"/>
        </a:p>
      </dgm:t>
    </dgm:pt>
    <dgm:pt modelId="{F9789C21-EA42-4DBB-8916-5D718B1732A7}" type="parTrans" cxnId="{EFBC1347-42FD-4D2E-A697-7418C2582CBF}">
      <dgm:prSet/>
      <dgm:spPr/>
      <dgm:t>
        <a:bodyPr/>
        <a:lstStyle/>
        <a:p>
          <a:endParaRPr lang="ru-RU"/>
        </a:p>
      </dgm:t>
    </dgm:pt>
    <dgm:pt modelId="{66CFB8DA-4886-46DD-8007-ED1F13DD5F83}" type="sibTrans" cxnId="{EFBC1347-42FD-4D2E-A697-7418C2582CBF}">
      <dgm:prSet/>
      <dgm:spPr/>
      <dgm:t>
        <a:bodyPr/>
        <a:lstStyle/>
        <a:p>
          <a:endParaRPr lang="ru-RU"/>
        </a:p>
      </dgm:t>
    </dgm:pt>
    <dgm:pt modelId="{3EB16379-22F3-429B-A65C-0894A8248D32}">
      <dgm:prSet phldrT="[Текст]" phldr="1"/>
      <dgm:spPr/>
      <dgm:t>
        <a:bodyPr/>
        <a:lstStyle/>
        <a:p>
          <a:endParaRPr lang="ru-RU" sz="3600" dirty="0"/>
        </a:p>
      </dgm:t>
    </dgm:pt>
    <dgm:pt modelId="{538D89DD-9AFA-47B6-AA80-14543378EA0A}" type="parTrans" cxnId="{642C6FF7-5597-4DA1-822B-1A203985F32B}">
      <dgm:prSet/>
      <dgm:spPr/>
      <dgm:t>
        <a:bodyPr/>
        <a:lstStyle/>
        <a:p>
          <a:endParaRPr lang="ru-RU"/>
        </a:p>
      </dgm:t>
    </dgm:pt>
    <dgm:pt modelId="{83357F6D-8639-4D6C-A7E0-02921238F43E}" type="sibTrans" cxnId="{642C6FF7-5597-4DA1-822B-1A203985F32B}">
      <dgm:prSet/>
      <dgm:spPr/>
      <dgm:t>
        <a:bodyPr/>
        <a:lstStyle/>
        <a:p>
          <a:endParaRPr lang="ru-RU"/>
        </a:p>
      </dgm:t>
    </dgm:pt>
    <dgm:pt modelId="{5DDAFF62-E657-4FE7-B531-3D52C3BA6DEC}">
      <dgm:prSet phldrT="[Текст]" custT="1"/>
      <dgm:spPr/>
      <dgm:t>
        <a:bodyPr/>
        <a:lstStyle/>
        <a:p>
          <a:endParaRPr lang="ru-RU" sz="2800" u="sng" dirty="0" smtClean="0"/>
        </a:p>
        <a:p>
          <a:endParaRPr lang="ru-RU" sz="2800" u="sng" dirty="0" smtClean="0"/>
        </a:p>
        <a:p>
          <a:endParaRPr lang="ru-RU" sz="2800" u="sng" dirty="0" smtClean="0"/>
        </a:p>
        <a:p>
          <a:r>
            <a:rPr lang="ru-RU" sz="2800" u="sng" dirty="0" smtClean="0"/>
            <a:t>-повара </a:t>
          </a:r>
        </a:p>
        <a:p>
          <a:r>
            <a:rPr lang="ru-RU" sz="2800" u="sng" dirty="0" smtClean="0"/>
            <a:t>-сварщики</a:t>
          </a:r>
          <a:endParaRPr lang="ru-RU" sz="2800" dirty="0"/>
        </a:p>
      </dgm:t>
    </dgm:pt>
    <dgm:pt modelId="{C9790C47-CEFF-4B7B-91BF-71E20F99F72C}" type="parTrans" cxnId="{43793D38-09F7-4C1A-8DB3-FB3AA65FCC01}">
      <dgm:prSet/>
      <dgm:spPr/>
      <dgm:t>
        <a:bodyPr/>
        <a:lstStyle/>
        <a:p>
          <a:endParaRPr lang="ru-RU"/>
        </a:p>
      </dgm:t>
    </dgm:pt>
    <dgm:pt modelId="{60B0215D-83A8-4369-ACB9-97C896DC19CF}" type="sibTrans" cxnId="{43793D38-09F7-4C1A-8DB3-FB3AA65FCC01}">
      <dgm:prSet/>
      <dgm:spPr/>
      <dgm:t>
        <a:bodyPr/>
        <a:lstStyle/>
        <a:p>
          <a:endParaRPr lang="ru-RU"/>
        </a:p>
      </dgm:t>
    </dgm:pt>
    <dgm:pt modelId="{93590B01-8693-4C7A-B592-1294CE583895}" type="pres">
      <dgm:prSet presAssocID="{9F26D9C4-F0B0-4406-9789-25191BAAAC33}" presName="Name0" presStyleCnt="0">
        <dgm:presLayoutVars>
          <dgm:chMax val="7"/>
          <dgm:chPref val="7"/>
          <dgm:dir/>
          <dgm:animLvl val="lvl"/>
        </dgm:presLayoutVars>
      </dgm:prSet>
      <dgm:spPr/>
    </dgm:pt>
    <dgm:pt modelId="{C854E769-85ED-4563-81B8-79C5655D0E36}" type="pres">
      <dgm:prSet presAssocID="{78F863BD-C1DE-4484-BC43-A1EC1D8624BE}" presName="parentText_1" presStyleLbl="node1" presStyleIdx="0" presStyleCnt="2">
        <dgm:presLayoutVars>
          <dgm:chMax val="1"/>
          <dgm:chPref val="1"/>
          <dgm:bulletEnabled val="1"/>
        </dgm:presLayoutVars>
      </dgm:prSet>
      <dgm:spPr/>
    </dgm:pt>
    <dgm:pt modelId="{87B2BF7F-FBF6-4043-8749-D220F8C0511F}" type="pres">
      <dgm:prSet presAssocID="{78F863BD-C1DE-4484-BC43-A1EC1D8624BE}" presName="childText_1" presStyleLbl="node1" presStyleIdx="0" presStyleCnt="2" custScaleX="19039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6B02AD-2A19-4AC1-81CD-3D2E7316DAC1}" type="pres">
      <dgm:prSet presAssocID="{78F863BD-C1DE-4484-BC43-A1EC1D8624BE}" presName="accentShape_1" presStyleCnt="0"/>
      <dgm:spPr/>
    </dgm:pt>
    <dgm:pt modelId="{F7A24518-7F8F-4ED6-863E-6F98D922862C}" type="pres">
      <dgm:prSet presAssocID="{78F863BD-C1DE-4484-BC43-A1EC1D8624BE}" presName="imageRepeatNode" presStyleLbl="node1" presStyleIdx="0" presStyleCnt="2" custScaleX="152459" custLinFactNeighborX="-6508" custLinFactNeighborY="2913"/>
      <dgm:spPr/>
    </dgm:pt>
    <dgm:pt modelId="{829A7766-3D71-4D61-8F1E-40B09D764EDB}" type="pres">
      <dgm:prSet presAssocID="{1B5FBFE2-70FE-4A88-AE71-A8139364934C}" presName="parentText_2" presStyleLbl="node1" presStyleIdx="0" presStyleCnt="2">
        <dgm:presLayoutVars>
          <dgm:chMax val="1"/>
          <dgm:chPref val="1"/>
          <dgm:bulletEnabled val="1"/>
        </dgm:presLayoutVars>
      </dgm:prSet>
      <dgm:spPr/>
    </dgm:pt>
    <dgm:pt modelId="{A3D30209-FA63-4A01-A6BB-7E716AFD4945}" type="pres">
      <dgm:prSet presAssocID="{1B5FBFE2-70FE-4A88-AE71-A8139364934C}" presName="childText_2" presStyleLbl="node2" presStyleIdx="0" presStyleCnt="0" custScaleX="13497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99A89A-0470-4300-B1A3-76D139047417}" type="pres">
      <dgm:prSet presAssocID="{1B5FBFE2-70FE-4A88-AE71-A8139364934C}" presName="accentShape_2" presStyleCnt="0"/>
      <dgm:spPr/>
    </dgm:pt>
    <dgm:pt modelId="{A9A541B2-7B76-4425-89BA-C734177B92C3}" type="pres">
      <dgm:prSet presAssocID="{1B5FBFE2-70FE-4A88-AE71-A8139364934C}" presName="imageRepeatNode" presStyleLbl="node1" presStyleIdx="1" presStyleCnt="2" custScaleX="130707"/>
      <dgm:spPr/>
    </dgm:pt>
  </dgm:ptLst>
  <dgm:cxnLst>
    <dgm:cxn modelId="{987D93EF-33A5-44C0-A1D0-A52954F0415B}" type="presOf" srcId="{78F863BD-C1DE-4484-BC43-A1EC1D8624BE}" destId="{C854E769-85ED-4563-81B8-79C5655D0E36}" srcOrd="0" destOrd="0" presId="urn:microsoft.com/office/officeart/2009/3/layout/BlockDescendingList"/>
    <dgm:cxn modelId="{642C6FF7-5597-4DA1-822B-1A203985F32B}" srcId="{1B5FBFE2-70FE-4A88-AE71-A8139364934C}" destId="{3EB16379-22F3-429B-A65C-0894A8248D32}" srcOrd="0" destOrd="0" parTransId="{538D89DD-9AFA-47B6-AA80-14543378EA0A}" sibTransId="{83357F6D-8639-4D6C-A7E0-02921238F43E}"/>
    <dgm:cxn modelId="{D8C9189F-FF9B-4F5E-AA49-CF6430652EE5}" type="presOf" srcId="{9F26D9C4-F0B0-4406-9789-25191BAAAC33}" destId="{93590B01-8693-4C7A-B592-1294CE583895}" srcOrd="0" destOrd="0" presId="urn:microsoft.com/office/officeart/2009/3/layout/BlockDescendingList"/>
    <dgm:cxn modelId="{FFA422D4-A675-4813-B60F-957414092DFC}" type="presOf" srcId="{080873B3-31A1-4C3C-B829-1C5E69853D13}" destId="{87B2BF7F-FBF6-4043-8749-D220F8C0511F}" srcOrd="0" destOrd="1" presId="urn:microsoft.com/office/officeart/2009/3/layout/BlockDescendingList"/>
    <dgm:cxn modelId="{D0613740-562B-41E5-8523-2D7D6C307007}" srcId="{78F863BD-C1DE-4484-BC43-A1EC1D8624BE}" destId="{080873B3-31A1-4C3C-B829-1C5E69853D13}" srcOrd="1" destOrd="0" parTransId="{8869AC5F-C276-4627-8112-7D009C014BC5}" sibTransId="{F3F66412-42DF-44E9-9A8C-5D4EB151F221}"/>
    <dgm:cxn modelId="{43793D38-09F7-4C1A-8DB3-FB3AA65FCC01}" srcId="{1B5FBFE2-70FE-4A88-AE71-A8139364934C}" destId="{5DDAFF62-E657-4FE7-B531-3D52C3BA6DEC}" srcOrd="1" destOrd="0" parTransId="{C9790C47-CEFF-4B7B-91BF-71E20F99F72C}" sibTransId="{60B0215D-83A8-4369-ACB9-97C896DC19CF}"/>
    <dgm:cxn modelId="{3CC89652-D00D-42AF-883F-CA22E2563611}" srcId="{9F26D9C4-F0B0-4406-9789-25191BAAAC33}" destId="{78F863BD-C1DE-4484-BC43-A1EC1D8624BE}" srcOrd="0" destOrd="0" parTransId="{F9796C89-F806-43A6-8DB7-FF7CC0A99657}" sibTransId="{69E6CE45-15EF-42D8-821F-285BD7AB4A4D}"/>
    <dgm:cxn modelId="{E2DD1C37-6067-4AE4-B703-120A5FDC46CE}" type="presOf" srcId="{78F863BD-C1DE-4484-BC43-A1EC1D8624BE}" destId="{F7A24518-7F8F-4ED6-863E-6F98D922862C}" srcOrd="1" destOrd="0" presId="urn:microsoft.com/office/officeart/2009/3/layout/BlockDescendingList"/>
    <dgm:cxn modelId="{9EE8B041-C877-4D95-9078-90A0E09A59F5}" type="presOf" srcId="{1B5FBFE2-70FE-4A88-AE71-A8139364934C}" destId="{829A7766-3D71-4D61-8F1E-40B09D764EDB}" srcOrd="0" destOrd="0" presId="urn:microsoft.com/office/officeart/2009/3/layout/BlockDescendingList"/>
    <dgm:cxn modelId="{F53FEEEB-E8FC-467C-9024-56B9B0821F1F}" type="presOf" srcId="{5DDAFF62-E657-4FE7-B531-3D52C3BA6DEC}" destId="{A3D30209-FA63-4A01-A6BB-7E716AFD4945}" srcOrd="0" destOrd="1" presId="urn:microsoft.com/office/officeart/2009/3/layout/BlockDescendingList"/>
    <dgm:cxn modelId="{EFBC1347-42FD-4D2E-A697-7418C2582CBF}" srcId="{9F26D9C4-F0B0-4406-9789-25191BAAAC33}" destId="{1B5FBFE2-70FE-4A88-AE71-A8139364934C}" srcOrd="1" destOrd="0" parTransId="{F9789C21-EA42-4DBB-8916-5D718B1732A7}" sibTransId="{66CFB8DA-4886-46DD-8007-ED1F13DD5F83}"/>
    <dgm:cxn modelId="{6E3220B5-0FA1-4510-9167-B85788435FC6}" type="presOf" srcId="{3EB16379-22F3-429B-A65C-0894A8248D32}" destId="{A3D30209-FA63-4A01-A6BB-7E716AFD4945}" srcOrd="0" destOrd="0" presId="urn:microsoft.com/office/officeart/2009/3/layout/BlockDescendingList"/>
    <dgm:cxn modelId="{39C54512-882A-4D89-9146-D39AB7D6CB7F}" type="presOf" srcId="{956A6457-F648-400A-A017-EA9D899855FE}" destId="{87B2BF7F-FBF6-4043-8749-D220F8C0511F}" srcOrd="0" destOrd="0" presId="urn:microsoft.com/office/officeart/2009/3/layout/BlockDescendingList"/>
    <dgm:cxn modelId="{9FB35DB5-9F30-48E1-9A4A-13BDE0E7618F}" srcId="{78F863BD-C1DE-4484-BC43-A1EC1D8624BE}" destId="{956A6457-F648-400A-A017-EA9D899855FE}" srcOrd="0" destOrd="0" parTransId="{848D84B9-01A3-470C-B03A-3CB576B5405C}" sibTransId="{40820D7F-8016-4C48-A976-66EB5DFEC85A}"/>
    <dgm:cxn modelId="{0B770762-468F-4E6A-9168-5BEDB4A6C238}" type="presOf" srcId="{1B5FBFE2-70FE-4A88-AE71-A8139364934C}" destId="{A9A541B2-7B76-4425-89BA-C734177B92C3}" srcOrd="1" destOrd="0" presId="urn:microsoft.com/office/officeart/2009/3/layout/BlockDescendingList"/>
    <dgm:cxn modelId="{31377B88-B5F4-41F9-AD15-734862875E10}" type="presParOf" srcId="{93590B01-8693-4C7A-B592-1294CE583895}" destId="{C854E769-85ED-4563-81B8-79C5655D0E36}" srcOrd="0" destOrd="0" presId="urn:microsoft.com/office/officeart/2009/3/layout/BlockDescendingList"/>
    <dgm:cxn modelId="{2D983912-FD48-4761-A432-41B95CE597CD}" type="presParOf" srcId="{93590B01-8693-4C7A-B592-1294CE583895}" destId="{87B2BF7F-FBF6-4043-8749-D220F8C0511F}" srcOrd="1" destOrd="0" presId="urn:microsoft.com/office/officeart/2009/3/layout/BlockDescendingList"/>
    <dgm:cxn modelId="{44A2A35F-5F78-4749-9E91-4403DB4DEF48}" type="presParOf" srcId="{93590B01-8693-4C7A-B592-1294CE583895}" destId="{CB6B02AD-2A19-4AC1-81CD-3D2E7316DAC1}" srcOrd="2" destOrd="0" presId="urn:microsoft.com/office/officeart/2009/3/layout/BlockDescendingList"/>
    <dgm:cxn modelId="{F2A78D38-85F1-4C08-A9A5-5CF9878EAF24}" type="presParOf" srcId="{CB6B02AD-2A19-4AC1-81CD-3D2E7316DAC1}" destId="{F7A24518-7F8F-4ED6-863E-6F98D922862C}" srcOrd="0" destOrd="0" presId="urn:microsoft.com/office/officeart/2009/3/layout/BlockDescendingList"/>
    <dgm:cxn modelId="{E8BDBD85-A488-438D-95B5-C258C920A87D}" type="presParOf" srcId="{93590B01-8693-4C7A-B592-1294CE583895}" destId="{829A7766-3D71-4D61-8F1E-40B09D764EDB}" srcOrd="3" destOrd="0" presId="urn:microsoft.com/office/officeart/2009/3/layout/BlockDescendingList"/>
    <dgm:cxn modelId="{BFD30FF8-1F56-4149-9A1B-344372EAE068}" type="presParOf" srcId="{93590B01-8693-4C7A-B592-1294CE583895}" destId="{A3D30209-FA63-4A01-A6BB-7E716AFD4945}" srcOrd="4" destOrd="0" presId="urn:microsoft.com/office/officeart/2009/3/layout/BlockDescendingList"/>
    <dgm:cxn modelId="{47F6F0A5-5D38-4EA6-A9BA-49643FFD45FD}" type="presParOf" srcId="{93590B01-8693-4C7A-B592-1294CE583895}" destId="{6899A89A-0470-4300-B1A3-76D139047417}" srcOrd="5" destOrd="0" presId="urn:microsoft.com/office/officeart/2009/3/layout/BlockDescendingList"/>
    <dgm:cxn modelId="{59120282-F822-4C03-94F3-3240CB0C62CD}" type="presParOf" srcId="{6899A89A-0470-4300-B1A3-76D139047417}" destId="{A9A541B2-7B76-4425-89BA-C734177B92C3}" srcOrd="0" destOrd="0" presId="urn:microsoft.com/office/officeart/2009/3/layout/BlockDescending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2BFB08E-A765-47BF-9FFF-C2E4A3B8CE07}" type="doc">
      <dgm:prSet loTypeId="urn:microsoft.com/office/officeart/2005/8/layout/equation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BEBAA71-435A-41E3-AA5A-4BF74E4652FA}">
      <dgm:prSet phldrT="[Текст]" custT="1"/>
      <dgm:spPr/>
      <dgm:t>
        <a:bodyPr/>
        <a:lstStyle/>
        <a:p>
          <a:r>
            <a:rPr lang="ru-RU" sz="2400" u="sng" dirty="0" smtClean="0"/>
            <a:t>формирование высококвалифицированных специалистов</a:t>
          </a:r>
          <a:endParaRPr lang="ru-RU" sz="2400" dirty="0"/>
        </a:p>
      </dgm:t>
    </dgm:pt>
    <dgm:pt modelId="{A0AAF1F2-4960-4882-B1AA-C272F02D71BD}" type="parTrans" cxnId="{BFE28B8B-D629-49D4-A82C-D9F33D5D5F3B}">
      <dgm:prSet/>
      <dgm:spPr/>
      <dgm:t>
        <a:bodyPr/>
        <a:lstStyle/>
        <a:p>
          <a:endParaRPr lang="ru-RU"/>
        </a:p>
      </dgm:t>
    </dgm:pt>
    <dgm:pt modelId="{61E420D5-B8F4-4165-B9B3-D23E51D89803}" type="sibTrans" cxnId="{BFE28B8B-D629-49D4-A82C-D9F33D5D5F3B}">
      <dgm:prSet/>
      <dgm:spPr/>
      <dgm:t>
        <a:bodyPr/>
        <a:lstStyle/>
        <a:p>
          <a:endParaRPr lang="ru-RU"/>
        </a:p>
      </dgm:t>
    </dgm:pt>
    <dgm:pt modelId="{2001943E-ED2E-418A-9262-DACF813E0302}">
      <dgm:prSet phldrT="[Текст]" custT="1"/>
      <dgm:spPr/>
      <dgm:t>
        <a:bodyPr/>
        <a:lstStyle/>
        <a:p>
          <a:r>
            <a:rPr lang="ru-RU" sz="2400" u="sng" dirty="0" smtClean="0"/>
            <a:t>профессиональный рост, образование </a:t>
          </a:r>
          <a:endParaRPr lang="ru-RU" sz="2400" dirty="0"/>
        </a:p>
      </dgm:t>
    </dgm:pt>
    <dgm:pt modelId="{5ED27E35-CF53-4C1F-99A5-4352337223FD}" type="parTrans" cxnId="{1D4A1510-8D54-4E23-ACCA-DAF2A45DB71C}">
      <dgm:prSet/>
      <dgm:spPr/>
      <dgm:t>
        <a:bodyPr/>
        <a:lstStyle/>
        <a:p>
          <a:endParaRPr lang="ru-RU"/>
        </a:p>
      </dgm:t>
    </dgm:pt>
    <dgm:pt modelId="{4EEA5F08-D2EB-4FCE-9904-8564D9766726}" type="sibTrans" cxnId="{1D4A1510-8D54-4E23-ACCA-DAF2A45DB71C}">
      <dgm:prSet/>
      <dgm:spPr/>
      <dgm:t>
        <a:bodyPr/>
        <a:lstStyle/>
        <a:p>
          <a:endParaRPr lang="ru-RU"/>
        </a:p>
      </dgm:t>
    </dgm:pt>
    <dgm:pt modelId="{42DB9C45-C4E3-4E2D-B4E1-04986B3BAFE7}">
      <dgm:prSet phldrT="[Текст]" custT="1"/>
      <dgm:spPr/>
      <dgm:t>
        <a:bodyPr/>
        <a:lstStyle/>
        <a:p>
          <a:r>
            <a:rPr lang="ru-RU" sz="2800" u="sng" dirty="0" smtClean="0"/>
            <a:t>Модульная образовательная программа</a:t>
          </a:r>
          <a:endParaRPr lang="ru-RU" sz="2800" dirty="0"/>
        </a:p>
      </dgm:t>
    </dgm:pt>
    <dgm:pt modelId="{1D0C520C-836E-4288-A444-F7136D418096}" type="parTrans" cxnId="{80F20DB8-F7CC-4A95-A1FA-813AA8269EBE}">
      <dgm:prSet/>
      <dgm:spPr/>
      <dgm:t>
        <a:bodyPr/>
        <a:lstStyle/>
        <a:p>
          <a:endParaRPr lang="ru-RU"/>
        </a:p>
      </dgm:t>
    </dgm:pt>
    <dgm:pt modelId="{27DEF298-B616-4AFD-897C-95A3E9CD9994}" type="sibTrans" cxnId="{80F20DB8-F7CC-4A95-A1FA-813AA8269EBE}">
      <dgm:prSet/>
      <dgm:spPr/>
      <dgm:t>
        <a:bodyPr/>
        <a:lstStyle/>
        <a:p>
          <a:endParaRPr lang="ru-RU"/>
        </a:p>
      </dgm:t>
    </dgm:pt>
    <dgm:pt modelId="{10A5FECC-E1F2-4339-A0B3-EFBBF1886368}" type="pres">
      <dgm:prSet presAssocID="{A2BFB08E-A765-47BF-9FFF-C2E4A3B8CE07}" presName="Name0" presStyleCnt="0">
        <dgm:presLayoutVars>
          <dgm:dir/>
          <dgm:resizeHandles val="exact"/>
        </dgm:presLayoutVars>
      </dgm:prSet>
      <dgm:spPr/>
    </dgm:pt>
    <dgm:pt modelId="{502B9843-ECEF-49C8-9AC6-99DFE0375065}" type="pres">
      <dgm:prSet presAssocID="{A2BFB08E-A765-47BF-9FFF-C2E4A3B8CE07}" presName="vNodes" presStyleCnt="0"/>
      <dgm:spPr/>
    </dgm:pt>
    <dgm:pt modelId="{E2C527C6-A1A6-47C6-8F5A-E353F013DFF0}" type="pres">
      <dgm:prSet presAssocID="{7BEBAA71-435A-41E3-AA5A-4BF74E4652FA}" presName="node" presStyleLbl="node1" presStyleIdx="0" presStyleCnt="3" custScaleX="190137" custScaleY="1367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CCD9F9-C0D8-4750-8DC7-C7DAF60ED4AA}" type="pres">
      <dgm:prSet presAssocID="{61E420D5-B8F4-4165-B9B3-D23E51D89803}" presName="spacerT" presStyleCnt="0"/>
      <dgm:spPr/>
    </dgm:pt>
    <dgm:pt modelId="{573C5183-B9AF-4C9C-964A-01CA040AF1BB}" type="pres">
      <dgm:prSet presAssocID="{61E420D5-B8F4-4165-B9B3-D23E51D89803}" presName="sibTrans" presStyleLbl="sibTrans2D1" presStyleIdx="0" presStyleCnt="2"/>
      <dgm:spPr/>
    </dgm:pt>
    <dgm:pt modelId="{41DEC7EE-7092-4E19-851B-1A8EF0F6E6F6}" type="pres">
      <dgm:prSet presAssocID="{61E420D5-B8F4-4165-B9B3-D23E51D89803}" presName="spacerB" presStyleCnt="0"/>
      <dgm:spPr/>
    </dgm:pt>
    <dgm:pt modelId="{3BBFD9C3-1DC3-4DFE-84DD-0F7EABF65126}" type="pres">
      <dgm:prSet presAssocID="{2001943E-ED2E-418A-9262-DACF813E0302}" presName="node" presStyleLbl="node1" presStyleIdx="1" presStyleCnt="3" custScaleX="186839" custScaleY="1575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FCC3A1-53FC-4542-A1F6-CDA772610E0F}" type="pres">
      <dgm:prSet presAssocID="{A2BFB08E-A765-47BF-9FFF-C2E4A3B8CE07}" presName="sibTransLast" presStyleLbl="sibTrans2D1" presStyleIdx="1" presStyleCnt="2"/>
      <dgm:spPr/>
    </dgm:pt>
    <dgm:pt modelId="{D87E5EE5-CE5A-45CA-A7B2-F13CC61CE7C4}" type="pres">
      <dgm:prSet presAssocID="{A2BFB08E-A765-47BF-9FFF-C2E4A3B8CE07}" presName="connectorText" presStyleLbl="sibTrans2D1" presStyleIdx="1" presStyleCnt="2"/>
      <dgm:spPr/>
    </dgm:pt>
    <dgm:pt modelId="{688DC6F8-5F82-4862-B9A7-C130583A8D76}" type="pres">
      <dgm:prSet presAssocID="{A2BFB08E-A765-47BF-9FFF-C2E4A3B8CE07}" presName="lastNode" presStyleLbl="node1" presStyleIdx="2" presStyleCnt="3" custScaleX="99144" custScaleY="982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C6B3DA4-78CD-47C4-B7FF-A14604BCDB2F}" type="presOf" srcId="{4EEA5F08-D2EB-4FCE-9904-8564D9766726}" destId="{D87E5EE5-CE5A-45CA-A7B2-F13CC61CE7C4}" srcOrd="1" destOrd="0" presId="urn:microsoft.com/office/officeart/2005/8/layout/equation2"/>
    <dgm:cxn modelId="{1D4A1510-8D54-4E23-ACCA-DAF2A45DB71C}" srcId="{A2BFB08E-A765-47BF-9FFF-C2E4A3B8CE07}" destId="{2001943E-ED2E-418A-9262-DACF813E0302}" srcOrd="1" destOrd="0" parTransId="{5ED27E35-CF53-4C1F-99A5-4352337223FD}" sibTransId="{4EEA5F08-D2EB-4FCE-9904-8564D9766726}"/>
    <dgm:cxn modelId="{53E84F16-BDD8-4EC3-8C72-FD067B083538}" type="presOf" srcId="{61E420D5-B8F4-4165-B9B3-D23E51D89803}" destId="{573C5183-B9AF-4C9C-964A-01CA040AF1BB}" srcOrd="0" destOrd="0" presId="urn:microsoft.com/office/officeart/2005/8/layout/equation2"/>
    <dgm:cxn modelId="{6EC61BDA-71CA-426B-AC2E-8A8FC033F5B1}" type="presOf" srcId="{42DB9C45-C4E3-4E2D-B4E1-04986B3BAFE7}" destId="{688DC6F8-5F82-4862-B9A7-C130583A8D76}" srcOrd="0" destOrd="0" presId="urn:microsoft.com/office/officeart/2005/8/layout/equation2"/>
    <dgm:cxn modelId="{80F20DB8-F7CC-4A95-A1FA-813AA8269EBE}" srcId="{A2BFB08E-A765-47BF-9FFF-C2E4A3B8CE07}" destId="{42DB9C45-C4E3-4E2D-B4E1-04986B3BAFE7}" srcOrd="2" destOrd="0" parTransId="{1D0C520C-836E-4288-A444-F7136D418096}" sibTransId="{27DEF298-B616-4AFD-897C-95A3E9CD9994}"/>
    <dgm:cxn modelId="{B64237CF-8C9B-4CAA-ACC4-A9D824659C5F}" type="presOf" srcId="{7BEBAA71-435A-41E3-AA5A-4BF74E4652FA}" destId="{E2C527C6-A1A6-47C6-8F5A-E353F013DFF0}" srcOrd="0" destOrd="0" presId="urn:microsoft.com/office/officeart/2005/8/layout/equation2"/>
    <dgm:cxn modelId="{9949D53F-9B0D-4059-B6F5-874D7D78DB57}" type="presOf" srcId="{4EEA5F08-D2EB-4FCE-9904-8564D9766726}" destId="{CAFCC3A1-53FC-4542-A1F6-CDA772610E0F}" srcOrd="0" destOrd="0" presId="urn:microsoft.com/office/officeart/2005/8/layout/equation2"/>
    <dgm:cxn modelId="{BFE28B8B-D629-49D4-A82C-D9F33D5D5F3B}" srcId="{A2BFB08E-A765-47BF-9FFF-C2E4A3B8CE07}" destId="{7BEBAA71-435A-41E3-AA5A-4BF74E4652FA}" srcOrd="0" destOrd="0" parTransId="{A0AAF1F2-4960-4882-B1AA-C272F02D71BD}" sibTransId="{61E420D5-B8F4-4165-B9B3-D23E51D89803}"/>
    <dgm:cxn modelId="{52B5F541-80E5-42B2-A9AD-4EF21960B3E5}" type="presOf" srcId="{A2BFB08E-A765-47BF-9FFF-C2E4A3B8CE07}" destId="{10A5FECC-E1F2-4339-A0B3-EFBBF1886368}" srcOrd="0" destOrd="0" presId="urn:microsoft.com/office/officeart/2005/8/layout/equation2"/>
    <dgm:cxn modelId="{36DD0E1C-F302-4036-BDAE-B9C1F00A391B}" type="presOf" srcId="{2001943E-ED2E-418A-9262-DACF813E0302}" destId="{3BBFD9C3-1DC3-4DFE-84DD-0F7EABF65126}" srcOrd="0" destOrd="0" presId="urn:microsoft.com/office/officeart/2005/8/layout/equation2"/>
    <dgm:cxn modelId="{53B6AE92-17CE-4CD2-8D4F-429C6C4B3085}" type="presParOf" srcId="{10A5FECC-E1F2-4339-A0B3-EFBBF1886368}" destId="{502B9843-ECEF-49C8-9AC6-99DFE0375065}" srcOrd="0" destOrd="0" presId="urn:microsoft.com/office/officeart/2005/8/layout/equation2"/>
    <dgm:cxn modelId="{DBCE7E68-5267-41E4-94FF-20DB7379E32C}" type="presParOf" srcId="{502B9843-ECEF-49C8-9AC6-99DFE0375065}" destId="{E2C527C6-A1A6-47C6-8F5A-E353F013DFF0}" srcOrd="0" destOrd="0" presId="urn:microsoft.com/office/officeart/2005/8/layout/equation2"/>
    <dgm:cxn modelId="{05AC5474-BC65-4E89-B1A8-E2FC1C6B4175}" type="presParOf" srcId="{502B9843-ECEF-49C8-9AC6-99DFE0375065}" destId="{F0CCD9F9-C0D8-4750-8DC7-C7DAF60ED4AA}" srcOrd="1" destOrd="0" presId="urn:microsoft.com/office/officeart/2005/8/layout/equation2"/>
    <dgm:cxn modelId="{0FE3C6C0-BF3E-4201-81F2-85B585BEA190}" type="presParOf" srcId="{502B9843-ECEF-49C8-9AC6-99DFE0375065}" destId="{573C5183-B9AF-4C9C-964A-01CA040AF1BB}" srcOrd="2" destOrd="0" presId="urn:microsoft.com/office/officeart/2005/8/layout/equation2"/>
    <dgm:cxn modelId="{D165E74F-26C8-4C6E-A86E-430C3728690F}" type="presParOf" srcId="{502B9843-ECEF-49C8-9AC6-99DFE0375065}" destId="{41DEC7EE-7092-4E19-851B-1A8EF0F6E6F6}" srcOrd="3" destOrd="0" presId="urn:microsoft.com/office/officeart/2005/8/layout/equation2"/>
    <dgm:cxn modelId="{E100E81B-EA92-4228-A6D4-32337AD9D3B0}" type="presParOf" srcId="{502B9843-ECEF-49C8-9AC6-99DFE0375065}" destId="{3BBFD9C3-1DC3-4DFE-84DD-0F7EABF65126}" srcOrd="4" destOrd="0" presId="urn:microsoft.com/office/officeart/2005/8/layout/equation2"/>
    <dgm:cxn modelId="{65B4691F-5733-4A6E-86AE-88AB8399D467}" type="presParOf" srcId="{10A5FECC-E1F2-4339-A0B3-EFBBF1886368}" destId="{CAFCC3A1-53FC-4542-A1F6-CDA772610E0F}" srcOrd="1" destOrd="0" presId="urn:microsoft.com/office/officeart/2005/8/layout/equation2"/>
    <dgm:cxn modelId="{91F1CCD8-6B6D-4418-8765-16F656F1F37E}" type="presParOf" srcId="{CAFCC3A1-53FC-4542-A1F6-CDA772610E0F}" destId="{D87E5EE5-CE5A-45CA-A7B2-F13CC61CE7C4}" srcOrd="0" destOrd="0" presId="urn:microsoft.com/office/officeart/2005/8/layout/equation2"/>
    <dgm:cxn modelId="{E21D20EC-EE35-4048-A21E-68067FFCB1AD}" type="presParOf" srcId="{10A5FECC-E1F2-4339-A0B3-EFBBF1886368}" destId="{688DC6F8-5F82-4862-B9A7-C130583A8D76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7A2BDA0-E387-4ECC-BE40-38CD86C7E0A7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A241D96-8C93-4A4B-9786-5DA069931EFA}">
      <dgm:prSet phldrT="[Текст]" custT="1"/>
      <dgm:spPr/>
      <dgm:t>
        <a:bodyPr/>
        <a:lstStyle/>
        <a:p>
          <a:r>
            <a:rPr lang="ru-RU" sz="2400" u="sng" dirty="0" smtClean="0"/>
            <a:t>внесение изменений </a:t>
          </a:r>
          <a:endParaRPr lang="ru-RU" sz="2400" dirty="0"/>
        </a:p>
      </dgm:t>
    </dgm:pt>
    <dgm:pt modelId="{9EF93DA8-F18A-4D70-B821-DF76D2C1A139}" type="parTrans" cxnId="{6277C84D-FB78-4DFF-A531-CC27B75877B7}">
      <dgm:prSet/>
      <dgm:spPr/>
      <dgm:t>
        <a:bodyPr/>
        <a:lstStyle/>
        <a:p>
          <a:endParaRPr lang="ru-RU"/>
        </a:p>
      </dgm:t>
    </dgm:pt>
    <dgm:pt modelId="{E987A2B4-84B3-4A94-88CF-35AE773D42BC}" type="sibTrans" cxnId="{6277C84D-FB78-4DFF-A531-CC27B75877B7}">
      <dgm:prSet/>
      <dgm:spPr/>
      <dgm:t>
        <a:bodyPr/>
        <a:lstStyle/>
        <a:p>
          <a:endParaRPr lang="ru-RU"/>
        </a:p>
      </dgm:t>
    </dgm:pt>
    <dgm:pt modelId="{6922D5E2-287B-4276-AA78-161527469DF0}">
      <dgm:prSet phldrT="[Текст]" custT="1"/>
      <dgm:spPr/>
      <dgm:t>
        <a:bodyPr/>
        <a:lstStyle/>
        <a:p>
          <a:r>
            <a:rPr lang="ru-RU" sz="2400" u="sng" dirty="0" smtClean="0"/>
            <a:t>изучать и оценивать отдельно</a:t>
          </a:r>
          <a:endParaRPr lang="ru-RU" sz="2400" dirty="0"/>
        </a:p>
      </dgm:t>
    </dgm:pt>
    <dgm:pt modelId="{BA6C2E5F-6863-43D1-934C-2A1CB80C80BF}" type="parTrans" cxnId="{2C8FA709-3A01-41F5-83A0-E0E331A5F5A5}">
      <dgm:prSet/>
      <dgm:spPr/>
      <dgm:t>
        <a:bodyPr/>
        <a:lstStyle/>
        <a:p>
          <a:endParaRPr lang="ru-RU"/>
        </a:p>
      </dgm:t>
    </dgm:pt>
    <dgm:pt modelId="{A4F73CFF-D3FB-4CB6-B7D0-794ED68C9BC3}" type="sibTrans" cxnId="{2C8FA709-3A01-41F5-83A0-E0E331A5F5A5}">
      <dgm:prSet/>
      <dgm:spPr/>
      <dgm:t>
        <a:bodyPr/>
        <a:lstStyle/>
        <a:p>
          <a:endParaRPr lang="ru-RU"/>
        </a:p>
      </dgm:t>
    </dgm:pt>
    <dgm:pt modelId="{F8ADD7AC-2794-4C6F-B29F-BD2A644E38BA}">
      <dgm:prSet custT="1"/>
      <dgm:spPr/>
      <dgm:t>
        <a:bodyPr/>
        <a:lstStyle/>
        <a:p>
          <a:r>
            <a:rPr lang="ru-RU" sz="2400" u="sng" dirty="0" smtClean="0"/>
            <a:t>постоянная обратная связь</a:t>
          </a:r>
          <a:endParaRPr lang="ru-RU" sz="2400" dirty="0"/>
        </a:p>
      </dgm:t>
    </dgm:pt>
    <dgm:pt modelId="{E6BFAB69-4775-48F3-8D4D-F86BEB01B84C}" type="parTrans" cxnId="{040FDFCA-0909-4066-8E7A-5EB1E52E6A47}">
      <dgm:prSet/>
      <dgm:spPr/>
      <dgm:t>
        <a:bodyPr/>
        <a:lstStyle/>
        <a:p>
          <a:endParaRPr lang="ru-RU"/>
        </a:p>
      </dgm:t>
    </dgm:pt>
    <dgm:pt modelId="{21A75889-E9BF-444B-8414-E5EE1EC7F33F}" type="sibTrans" cxnId="{040FDFCA-0909-4066-8E7A-5EB1E52E6A47}">
      <dgm:prSet/>
      <dgm:spPr/>
      <dgm:t>
        <a:bodyPr/>
        <a:lstStyle/>
        <a:p>
          <a:endParaRPr lang="ru-RU"/>
        </a:p>
      </dgm:t>
    </dgm:pt>
    <dgm:pt modelId="{9ACD6A72-74DC-4870-9B44-279E82DC0015}">
      <dgm:prSet custT="1"/>
      <dgm:spPr/>
      <dgm:t>
        <a:bodyPr/>
        <a:lstStyle/>
        <a:p>
          <a:r>
            <a:rPr lang="ru-RU" sz="2400" u="sng" dirty="0" smtClean="0"/>
            <a:t>приближение к реальным потребностям </a:t>
          </a:r>
          <a:endParaRPr lang="ru-RU" sz="2400" dirty="0"/>
        </a:p>
      </dgm:t>
    </dgm:pt>
    <dgm:pt modelId="{C3B76FE8-8B39-4002-96C2-B13D6DAF502B}" type="parTrans" cxnId="{B2ED0914-0A8C-498D-9BA9-8C6716CEEC23}">
      <dgm:prSet/>
      <dgm:spPr/>
      <dgm:t>
        <a:bodyPr/>
        <a:lstStyle/>
        <a:p>
          <a:endParaRPr lang="ru-RU"/>
        </a:p>
      </dgm:t>
    </dgm:pt>
    <dgm:pt modelId="{D84BE1A0-B8A8-4FDC-AD47-6D2ECC5B9A14}" type="sibTrans" cxnId="{B2ED0914-0A8C-498D-9BA9-8C6716CEEC23}">
      <dgm:prSet/>
      <dgm:spPr/>
      <dgm:t>
        <a:bodyPr/>
        <a:lstStyle/>
        <a:p>
          <a:endParaRPr lang="ru-RU"/>
        </a:p>
      </dgm:t>
    </dgm:pt>
    <dgm:pt modelId="{4356F31A-B1E6-4D4F-A5A5-85550F4655D4}">
      <dgm:prSet custT="1"/>
      <dgm:spPr/>
      <dgm:t>
        <a:bodyPr/>
        <a:lstStyle/>
        <a:p>
          <a:r>
            <a:rPr lang="ru-RU" sz="2400" u="sng" dirty="0" smtClean="0"/>
            <a:t>ориентировка на результат</a:t>
          </a:r>
          <a:endParaRPr lang="ru-RU" sz="2400" dirty="0"/>
        </a:p>
      </dgm:t>
    </dgm:pt>
    <dgm:pt modelId="{26336271-F06D-455F-BBB8-AB0A0F1B8BA9}" type="parTrans" cxnId="{FC89E70A-BA07-431B-8CDE-9D61DD5ADB54}">
      <dgm:prSet/>
      <dgm:spPr/>
      <dgm:t>
        <a:bodyPr/>
        <a:lstStyle/>
        <a:p>
          <a:endParaRPr lang="ru-RU"/>
        </a:p>
      </dgm:t>
    </dgm:pt>
    <dgm:pt modelId="{3FCD6553-1C72-4E32-A05A-BAA559A0AA9C}" type="sibTrans" cxnId="{FC89E70A-BA07-431B-8CDE-9D61DD5ADB54}">
      <dgm:prSet/>
      <dgm:spPr/>
      <dgm:t>
        <a:bodyPr/>
        <a:lstStyle/>
        <a:p>
          <a:endParaRPr lang="ru-RU"/>
        </a:p>
      </dgm:t>
    </dgm:pt>
    <dgm:pt modelId="{D1AC0AB3-FFE3-448C-91AD-46D310F2C159}">
      <dgm:prSet custT="1"/>
      <dgm:spPr/>
      <dgm:t>
        <a:bodyPr/>
        <a:lstStyle/>
        <a:p>
          <a:r>
            <a:rPr lang="ru-RU" sz="2400" u="sng" dirty="0" smtClean="0"/>
            <a:t>четкое определение знаний</a:t>
          </a:r>
          <a:endParaRPr lang="ru-RU" sz="2400" dirty="0"/>
        </a:p>
      </dgm:t>
    </dgm:pt>
    <dgm:pt modelId="{423943E9-1357-42C1-ADA8-EF7E30A0ED6E}" type="parTrans" cxnId="{DDAF2C8E-2DF3-491C-865B-B26387F9EF4F}">
      <dgm:prSet/>
      <dgm:spPr/>
      <dgm:t>
        <a:bodyPr/>
        <a:lstStyle/>
        <a:p>
          <a:endParaRPr lang="ru-RU"/>
        </a:p>
      </dgm:t>
    </dgm:pt>
    <dgm:pt modelId="{31CA115E-73C4-4D08-88D3-5ABA4FD8B231}" type="sibTrans" cxnId="{DDAF2C8E-2DF3-491C-865B-B26387F9EF4F}">
      <dgm:prSet/>
      <dgm:spPr/>
      <dgm:t>
        <a:bodyPr/>
        <a:lstStyle/>
        <a:p>
          <a:endParaRPr lang="ru-RU"/>
        </a:p>
      </dgm:t>
    </dgm:pt>
    <dgm:pt modelId="{79D3C731-C66A-4F29-9CA4-63F3245A3952}">
      <dgm:prSet custT="1"/>
      <dgm:spPr/>
      <dgm:t>
        <a:bodyPr/>
        <a:lstStyle/>
        <a:p>
          <a:r>
            <a:rPr lang="ru-RU" sz="2400" u="sng" dirty="0" smtClean="0"/>
            <a:t>интеграция теории и практики</a:t>
          </a:r>
          <a:endParaRPr lang="ru-RU" sz="2400" dirty="0"/>
        </a:p>
      </dgm:t>
    </dgm:pt>
    <dgm:pt modelId="{DE95CB94-EA13-4988-9033-220EA8474F9D}" type="parTrans" cxnId="{DDCC45E9-BC96-462C-8910-B51639C11A15}">
      <dgm:prSet/>
      <dgm:spPr/>
      <dgm:t>
        <a:bodyPr/>
        <a:lstStyle/>
        <a:p>
          <a:endParaRPr lang="ru-RU"/>
        </a:p>
      </dgm:t>
    </dgm:pt>
    <dgm:pt modelId="{6CD6C88D-A35B-4162-AF44-EFFDC9FAD052}" type="sibTrans" cxnId="{DDCC45E9-BC96-462C-8910-B51639C11A15}">
      <dgm:prSet/>
      <dgm:spPr/>
      <dgm:t>
        <a:bodyPr/>
        <a:lstStyle/>
        <a:p>
          <a:endParaRPr lang="ru-RU"/>
        </a:p>
      </dgm:t>
    </dgm:pt>
    <dgm:pt modelId="{6002AA93-2292-4AD8-BDFE-33FF61CEB6FD}">
      <dgm:prSet custT="1"/>
      <dgm:spPr/>
      <dgm:t>
        <a:bodyPr/>
        <a:lstStyle/>
        <a:p>
          <a:r>
            <a:rPr lang="ru-RU" sz="2400" u="sng" dirty="0" smtClean="0"/>
            <a:t>краткосрочное обучение по модулям </a:t>
          </a:r>
          <a:endParaRPr lang="ru-RU" sz="2400" dirty="0"/>
        </a:p>
      </dgm:t>
    </dgm:pt>
    <dgm:pt modelId="{38472744-6CE3-4541-B561-9B4C4216980E}" type="parTrans" cxnId="{B8650195-77CB-44DD-9FDD-F21616A6F770}">
      <dgm:prSet/>
      <dgm:spPr/>
      <dgm:t>
        <a:bodyPr/>
        <a:lstStyle/>
        <a:p>
          <a:endParaRPr lang="ru-RU"/>
        </a:p>
      </dgm:t>
    </dgm:pt>
    <dgm:pt modelId="{D2BB3968-4903-4A86-AA2C-82040A90B65E}" type="sibTrans" cxnId="{B8650195-77CB-44DD-9FDD-F21616A6F770}">
      <dgm:prSet/>
      <dgm:spPr/>
      <dgm:t>
        <a:bodyPr/>
        <a:lstStyle/>
        <a:p>
          <a:endParaRPr lang="ru-RU"/>
        </a:p>
      </dgm:t>
    </dgm:pt>
    <dgm:pt modelId="{9AA624C3-CB0B-459D-A047-3918D6BFF4B4}">
      <dgm:prSet custT="1"/>
      <dgm:spPr/>
      <dgm:t>
        <a:bodyPr/>
        <a:lstStyle/>
        <a:p>
          <a:r>
            <a:rPr lang="ru-RU" sz="2400" u="sng" dirty="0" smtClean="0"/>
            <a:t>преемственность и непрерывность </a:t>
          </a:r>
          <a:endParaRPr lang="ru-RU" sz="2400" dirty="0"/>
        </a:p>
      </dgm:t>
    </dgm:pt>
    <dgm:pt modelId="{F872E61A-0C94-4C9C-BF3D-78BA76CA57D9}" type="parTrans" cxnId="{B4434FAB-8CF6-4AE6-A506-735A6531E1B9}">
      <dgm:prSet/>
      <dgm:spPr/>
      <dgm:t>
        <a:bodyPr/>
        <a:lstStyle/>
        <a:p>
          <a:endParaRPr lang="ru-RU"/>
        </a:p>
      </dgm:t>
    </dgm:pt>
    <dgm:pt modelId="{79EEADB0-3A5F-4739-94E8-C262600C0FB4}" type="sibTrans" cxnId="{B4434FAB-8CF6-4AE6-A506-735A6531E1B9}">
      <dgm:prSet/>
      <dgm:spPr/>
      <dgm:t>
        <a:bodyPr/>
        <a:lstStyle/>
        <a:p>
          <a:endParaRPr lang="ru-RU"/>
        </a:p>
      </dgm:t>
    </dgm:pt>
    <dgm:pt modelId="{4B4CFE5A-B512-4B69-BA43-ECA4A844BB1F}" type="pres">
      <dgm:prSet presAssocID="{17A2BDA0-E387-4ECC-BE40-38CD86C7E0A7}" presName="linearFlow" presStyleCnt="0">
        <dgm:presLayoutVars>
          <dgm:dir/>
          <dgm:resizeHandles val="exact"/>
        </dgm:presLayoutVars>
      </dgm:prSet>
      <dgm:spPr/>
    </dgm:pt>
    <dgm:pt modelId="{4240A144-B65E-4933-8802-C486ECBAEF0D}" type="pres">
      <dgm:prSet presAssocID="{2A241D96-8C93-4A4B-9786-5DA069931EFA}" presName="composite" presStyleCnt="0"/>
      <dgm:spPr/>
    </dgm:pt>
    <dgm:pt modelId="{608230A4-2626-457E-A943-B6563FE2AD71}" type="pres">
      <dgm:prSet presAssocID="{2A241D96-8C93-4A4B-9786-5DA069931EFA}" presName="imgShp" presStyleLbl="fgImgPlace1" presStyleIdx="0" presStyleCnt="9"/>
      <dgm:spPr/>
    </dgm:pt>
    <dgm:pt modelId="{3BBA70D5-E247-4B69-AEDC-83B6F8B0A5E0}" type="pres">
      <dgm:prSet presAssocID="{2A241D96-8C93-4A4B-9786-5DA069931EFA}" presName="txShp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78DB78-46D0-4E58-92E0-D540610AE363}" type="pres">
      <dgm:prSet presAssocID="{E987A2B4-84B3-4A94-88CF-35AE773D42BC}" presName="spacing" presStyleCnt="0"/>
      <dgm:spPr/>
    </dgm:pt>
    <dgm:pt modelId="{558A5E36-E2C6-477A-96C7-FD6C710E73F9}" type="pres">
      <dgm:prSet presAssocID="{6922D5E2-287B-4276-AA78-161527469DF0}" presName="composite" presStyleCnt="0"/>
      <dgm:spPr/>
    </dgm:pt>
    <dgm:pt modelId="{2E7EA9D1-7725-41B7-BABF-084E0C37DA2C}" type="pres">
      <dgm:prSet presAssocID="{6922D5E2-287B-4276-AA78-161527469DF0}" presName="imgShp" presStyleLbl="fgImgPlace1" presStyleIdx="1" presStyleCnt="9"/>
      <dgm:spPr/>
    </dgm:pt>
    <dgm:pt modelId="{07FC8D4D-A561-4C75-9ACE-BA9322B76E86}" type="pres">
      <dgm:prSet presAssocID="{6922D5E2-287B-4276-AA78-161527469DF0}" presName="txShp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50CAEF-71A7-430D-BC35-23FECB36E2E2}" type="pres">
      <dgm:prSet presAssocID="{A4F73CFF-D3FB-4CB6-B7D0-794ED68C9BC3}" presName="spacing" presStyleCnt="0"/>
      <dgm:spPr/>
    </dgm:pt>
    <dgm:pt modelId="{D4D12196-757C-4FFE-B19A-80998E510D05}" type="pres">
      <dgm:prSet presAssocID="{F8ADD7AC-2794-4C6F-B29F-BD2A644E38BA}" presName="composite" presStyleCnt="0"/>
      <dgm:spPr/>
    </dgm:pt>
    <dgm:pt modelId="{9B4A4BBE-EA6D-45A8-A84F-FCC7636DA8AC}" type="pres">
      <dgm:prSet presAssocID="{F8ADD7AC-2794-4C6F-B29F-BD2A644E38BA}" presName="imgShp" presStyleLbl="fgImgPlace1" presStyleIdx="2" presStyleCnt="9"/>
      <dgm:spPr/>
    </dgm:pt>
    <dgm:pt modelId="{9FF18774-67A2-45CF-9410-D83F71CD07B8}" type="pres">
      <dgm:prSet presAssocID="{F8ADD7AC-2794-4C6F-B29F-BD2A644E38BA}" presName="txShp" presStyleLbl="node1" presStyleIdx="2" presStyleCnt="9">
        <dgm:presLayoutVars>
          <dgm:bulletEnabled val="1"/>
        </dgm:presLayoutVars>
      </dgm:prSet>
      <dgm:spPr/>
    </dgm:pt>
    <dgm:pt modelId="{7B438206-6DCB-4BDD-B973-E217CF9DC938}" type="pres">
      <dgm:prSet presAssocID="{21A75889-E9BF-444B-8414-E5EE1EC7F33F}" presName="spacing" presStyleCnt="0"/>
      <dgm:spPr/>
    </dgm:pt>
    <dgm:pt modelId="{893264B8-DD3D-4DD4-B759-E4214D060022}" type="pres">
      <dgm:prSet presAssocID="{9ACD6A72-74DC-4870-9B44-279E82DC0015}" presName="composite" presStyleCnt="0"/>
      <dgm:spPr/>
    </dgm:pt>
    <dgm:pt modelId="{DF1F81E6-15EC-4FD2-B5C6-90882612DC51}" type="pres">
      <dgm:prSet presAssocID="{9ACD6A72-74DC-4870-9B44-279E82DC0015}" presName="imgShp" presStyleLbl="fgImgPlace1" presStyleIdx="3" presStyleCnt="9" custScaleX="80078" custScaleY="53611"/>
      <dgm:spPr/>
    </dgm:pt>
    <dgm:pt modelId="{EF896DC1-A329-4029-A1D4-7FCAC6A5B832}" type="pres">
      <dgm:prSet presAssocID="{9ACD6A72-74DC-4870-9B44-279E82DC0015}" presName="txShp" presStyleLbl="node1" presStyleIdx="3" presStyleCnt="9" custScaleX="10629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19ED253-480F-4F8C-AD61-98C8930352E8}" type="pres">
      <dgm:prSet presAssocID="{D84BE1A0-B8A8-4FDC-AD47-6D2ECC5B9A14}" presName="spacing" presStyleCnt="0"/>
      <dgm:spPr/>
    </dgm:pt>
    <dgm:pt modelId="{74F4DE95-1A31-4AFA-97BB-2560DF528DDB}" type="pres">
      <dgm:prSet presAssocID="{4356F31A-B1E6-4D4F-A5A5-85550F4655D4}" presName="composite" presStyleCnt="0"/>
      <dgm:spPr/>
    </dgm:pt>
    <dgm:pt modelId="{BBB9C46C-261F-46FE-BF73-16102DB9ACCF}" type="pres">
      <dgm:prSet presAssocID="{4356F31A-B1E6-4D4F-A5A5-85550F4655D4}" presName="imgShp" presStyleLbl="fgImgPlace1" presStyleIdx="4" presStyleCnt="9"/>
      <dgm:spPr/>
    </dgm:pt>
    <dgm:pt modelId="{2328D62B-8089-4E3D-82BB-539CF54353DA}" type="pres">
      <dgm:prSet presAssocID="{4356F31A-B1E6-4D4F-A5A5-85550F4655D4}" presName="txShp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D07758-FA81-4858-AD10-3E7F65116E9B}" type="pres">
      <dgm:prSet presAssocID="{3FCD6553-1C72-4E32-A05A-BAA559A0AA9C}" presName="spacing" presStyleCnt="0"/>
      <dgm:spPr/>
    </dgm:pt>
    <dgm:pt modelId="{E85711EB-5385-4275-86C5-1F0DD980C5BC}" type="pres">
      <dgm:prSet presAssocID="{D1AC0AB3-FFE3-448C-91AD-46D310F2C159}" presName="composite" presStyleCnt="0"/>
      <dgm:spPr/>
    </dgm:pt>
    <dgm:pt modelId="{0B31D257-4BCB-4460-A3CA-14199045ED20}" type="pres">
      <dgm:prSet presAssocID="{D1AC0AB3-FFE3-448C-91AD-46D310F2C159}" presName="imgShp" presStyleLbl="fgImgPlace1" presStyleIdx="5" presStyleCnt="9"/>
      <dgm:spPr/>
    </dgm:pt>
    <dgm:pt modelId="{C7C6A6AE-65E6-49F5-9697-370352E1CD0B}" type="pres">
      <dgm:prSet presAssocID="{D1AC0AB3-FFE3-448C-91AD-46D310F2C159}" presName="txShp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AC841F-48A8-4991-9ED3-0037B02CC2CB}" type="pres">
      <dgm:prSet presAssocID="{31CA115E-73C4-4D08-88D3-5ABA4FD8B231}" presName="spacing" presStyleCnt="0"/>
      <dgm:spPr/>
    </dgm:pt>
    <dgm:pt modelId="{7649C551-3D74-48AA-88D9-F81E52BD6F25}" type="pres">
      <dgm:prSet presAssocID="{79D3C731-C66A-4F29-9CA4-63F3245A3952}" presName="composite" presStyleCnt="0"/>
      <dgm:spPr/>
    </dgm:pt>
    <dgm:pt modelId="{89AFFE01-6102-4776-9AA0-DE9EF658EA55}" type="pres">
      <dgm:prSet presAssocID="{79D3C731-C66A-4F29-9CA4-63F3245A3952}" presName="imgShp" presStyleLbl="fgImgPlace1" presStyleIdx="6" presStyleCnt="9"/>
      <dgm:spPr/>
    </dgm:pt>
    <dgm:pt modelId="{F8507026-8236-4013-A64F-A11F69A1C253}" type="pres">
      <dgm:prSet presAssocID="{79D3C731-C66A-4F29-9CA4-63F3245A3952}" presName="txShp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B0781E-880C-4D3D-994B-184A6AF0E1B5}" type="pres">
      <dgm:prSet presAssocID="{6CD6C88D-A35B-4162-AF44-EFFDC9FAD052}" presName="spacing" presStyleCnt="0"/>
      <dgm:spPr/>
    </dgm:pt>
    <dgm:pt modelId="{5BA27255-E000-4BEA-8F1C-956F4169B5C0}" type="pres">
      <dgm:prSet presAssocID="{6002AA93-2292-4AD8-BDFE-33FF61CEB6FD}" presName="composite" presStyleCnt="0"/>
      <dgm:spPr/>
    </dgm:pt>
    <dgm:pt modelId="{2DCFD4D9-97C4-4548-93CA-D455375ED896}" type="pres">
      <dgm:prSet presAssocID="{6002AA93-2292-4AD8-BDFE-33FF61CEB6FD}" presName="imgShp" presStyleLbl="fgImgPlace1" presStyleIdx="7" presStyleCnt="9"/>
      <dgm:spPr/>
    </dgm:pt>
    <dgm:pt modelId="{37D93A6A-152D-468F-A9DF-1794CB12ECD7}" type="pres">
      <dgm:prSet presAssocID="{6002AA93-2292-4AD8-BDFE-33FF61CEB6FD}" presName="txShp" presStyleLbl="node1" presStyleIdx="7" presStyleCnt="9">
        <dgm:presLayoutVars>
          <dgm:bulletEnabled val="1"/>
        </dgm:presLayoutVars>
      </dgm:prSet>
      <dgm:spPr/>
    </dgm:pt>
    <dgm:pt modelId="{40B340C9-6827-4A54-BE38-CD542BEEEDE5}" type="pres">
      <dgm:prSet presAssocID="{D2BB3968-4903-4A86-AA2C-82040A90B65E}" presName="spacing" presStyleCnt="0"/>
      <dgm:spPr/>
    </dgm:pt>
    <dgm:pt modelId="{B665FDDE-8323-4C87-BC35-6E8D6E1CAC2F}" type="pres">
      <dgm:prSet presAssocID="{9AA624C3-CB0B-459D-A047-3918D6BFF4B4}" presName="composite" presStyleCnt="0"/>
      <dgm:spPr/>
    </dgm:pt>
    <dgm:pt modelId="{B72E1EA8-E614-4155-803A-D937803B5D5D}" type="pres">
      <dgm:prSet presAssocID="{9AA624C3-CB0B-459D-A047-3918D6BFF4B4}" presName="imgShp" presStyleLbl="fgImgPlace1" presStyleIdx="8" presStyleCnt="9"/>
      <dgm:spPr/>
    </dgm:pt>
    <dgm:pt modelId="{EE0D6A7D-EBF1-4560-80F8-D8A1584DDBC3}" type="pres">
      <dgm:prSet presAssocID="{9AA624C3-CB0B-459D-A047-3918D6BFF4B4}" presName="txShp" presStyleLbl="node1" presStyleIdx="8" presStyleCnt="9">
        <dgm:presLayoutVars>
          <dgm:bulletEnabled val="1"/>
        </dgm:presLayoutVars>
      </dgm:prSet>
      <dgm:spPr/>
    </dgm:pt>
  </dgm:ptLst>
  <dgm:cxnLst>
    <dgm:cxn modelId="{B4434FAB-8CF6-4AE6-A506-735A6531E1B9}" srcId="{17A2BDA0-E387-4ECC-BE40-38CD86C7E0A7}" destId="{9AA624C3-CB0B-459D-A047-3918D6BFF4B4}" srcOrd="8" destOrd="0" parTransId="{F872E61A-0C94-4C9C-BF3D-78BA76CA57D9}" sibTransId="{79EEADB0-3A5F-4739-94E8-C262600C0FB4}"/>
    <dgm:cxn modelId="{B2ED0914-0A8C-498D-9BA9-8C6716CEEC23}" srcId="{17A2BDA0-E387-4ECC-BE40-38CD86C7E0A7}" destId="{9ACD6A72-74DC-4870-9B44-279E82DC0015}" srcOrd="3" destOrd="0" parTransId="{C3B76FE8-8B39-4002-96C2-B13D6DAF502B}" sibTransId="{D84BE1A0-B8A8-4FDC-AD47-6D2ECC5B9A14}"/>
    <dgm:cxn modelId="{074E899B-EDC5-4EFF-9D6C-9A42D959378C}" type="presOf" srcId="{9ACD6A72-74DC-4870-9B44-279E82DC0015}" destId="{EF896DC1-A329-4029-A1D4-7FCAC6A5B832}" srcOrd="0" destOrd="0" presId="urn:microsoft.com/office/officeart/2005/8/layout/vList3"/>
    <dgm:cxn modelId="{3DA743C1-3E12-471D-9B89-C686CFC3F1BF}" type="presOf" srcId="{D1AC0AB3-FFE3-448C-91AD-46D310F2C159}" destId="{C7C6A6AE-65E6-49F5-9697-370352E1CD0B}" srcOrd="0" destOrd="0" presId="urn:microsoft.com/office/officeart/2005/8/layout/vList3"/>
    <dgm:cxn modelId="{DDCC45E9-BC96-462C-8910-B51639C11A15}" srcId="{17A2BDA0-E387-4ECC-BE40-38CD86C7E0A7}" destId="{79D3C731-C66A-4F29-9CA4-63F3245A3952}" srcOrd="6" destOrd="0" parTransId="{DE95CB94-EA13-4988-9033-220EA8474F9D}" sibTransId="{6CD6C88D-A35B-4162-AF44-EFFDC9FAD052}"/>
    <dgm:cxn modelId="{6EF553C5-AD12-4D49-AB66-AEADEEBD70FA}" type="presOf" srcId="{9AA624C3-CB0B-459D-A047-3918D6BFF4B4}" destId="{EE0D6A7D-EBF1-4560-80F8-D8A1584DDBC3}" srcOrd="0" destOrd="0" presId="urn:microsoft.com/office/officeart/2005/8/layout/vList3"/>
    <dgm:cxn modelId="{2C8FA709-3A01-41F5-83A0-E0E331A5F5A5}" srcId="{17A2BDA0-E387-4ECC-BE40-38CD86C7E0A7}" destId="{6922D5E2-287B-4276-AA78-161527469DF0}" srcOrd="1" destOrd="0" parTransId="{BA6C2E5F-6863-43D1-934C-2A1CB80C80BF}" sibTransId="{A4F73CFF-D3FB-4CB6-B7D0-794ED68C9BC3}"/>
    <dgm:cxn modelId="{B8650195-77CB-44DD-9FDD-F21616A6F770}" srcId="{17A2BDA0-E387-4ECC-BE40-38CD86C7E0A7}" destId="{6002AA93-2292-4AD8-BDFE-33FF61CEB6FD}" srcOrd="7" destOrd="0" parTransId="{38472744-6CE3-4541-B561-9B4C4216980E}" sibTransId="{D2BB3968-4903-4A86-AA2C-82040A90B65E}"/>
    <dgm:cxn modelId="{6277C84D-FB78-4DFF-A531-CC27B75877B7}" srcId="{17A2BDA0-E387-4ECC-BE40-38CD86C7E0A7}" destId="{2A241D96-8C93-4A4B-9786-5DA069931EFA}" srcOrd="0" destOrd="0" parTransId="{9EF93DA8-F18A-4D70-B821-DF76D2C1A139}" sibTransId="{E987A2B4-84B3-4A94-88CF-35AE773D42BC}"/>
    <dgm:cxn modelId="{CF3DF5EA-E56F-42F9-8AAC-A0B30B021EC1}" type="presOf" srcId="{17A2BDA0-E387-4ECC-BE40-38CD86C7E0A7}" destId="{4B4CFE5A-B512-4B69-BA43-ECA4A844BB1F}" srcOrd="0" destOrd="0" presId="urn:microsoft.com/office/officeart/2005/8/layout/vList3"/>
    <dgm:cxn modelId="{E74A018A-8CD6-47A4-ACDE-4C5AFF48C81F}" type="presOf" srcId="{6002AA93-2292-4AD8-BDFE-33FF61CEB6FD}" destId="{37D93A6A-152D-468F-A9DF-1794CB12ECD7}" srcOrd="0" destOrd="0" presId="urn:microsoft.com/office/officeart/2005/8/layout/vList3"/>
    <dgm:cxn modelId="{DDAF2C8E-2DF3-491C-865B-B26387F9EF4F}" srcId="{17A2BDA0-E387-4ECC-BE40-38CD86C7E0A7}" destId="{D1AC0AB3-FFE3-448C-91AD-46D310F2C159}" srcOrd="5" destOrd="0" parTransId="{423943E9-1357-42C1-ADA8-EF7E30A0ED6E}" sibTransId="{31CA115E-73C4-4D08-88D3-5ABA4FD8B231}"/>
    <dgm:cxn modelId="{33E66476-4D09-4977-9D9C-1AACA611362C}" type="presOf" srcId="{79D3C731-C66A-4F29-9CA4-63F3245A3952}" destId="{F8507026-8236-4013-A64F-A11F69A1C253}" srcOrd="0" destOrd="0" presId="urn:microsoft.com/office/officeart/2005/8/layout/vList3"/>
    <dgm:cxn modelId="{06CDBB39-EB79-41A4-874A-41BB1F335FEC}" type="presOf" srcId="{6922D5E2-287B-4276-AA78-161527469DF0}" destId="{07FC8D4D-A561-4C75-9ACE-BA9322B76E86}" srcOrd="0" destOrd="0" presId="urn:microsoft.com/office/officeart/2005/8/layout/vList3"/>
    <dgm:cxn modelId="{FC89E70A-BA07-431B-8CDE-9D61DD5ADB54}" srcId="{17A2BDA0-E387-4ECC-BE40-38CD86C7E0A7}" destId="{4356F31A-B1E6-4D4F-A5A5-85550F4655D4}" srcOrd="4" destOrd="0" parTransId="{26336271-F06D-455F-BBB8-AB0A0F1B8BA9}" sibTransId="{3FCD6553-1C72-4E32-A05A-BAA559A0AA9C}"/>
    <dgm:cxn modelId="{1A69F7AC-47B8-4966-880E-1ADE8970AAE4}" type="presOf" srcId="{2A241D96-8C93-4A4B-9786-5DA069931EFA}" destId="{3BBA70D5-E247-4B69-AEDC-83B6F8B0A5E0}" srcOrd="0" destOrd="0" presId="urn:microsoft.com/office/officeart/2005/8/layout/vList3"/>
    <dgm:cxn modelId="{040FDFCA-0909-4066-8E7A-5EB1E52E6A47}" srcId="{17A2BDA0-E387-4ECC-BE40-38CD86C7E0A7}" destId="{F8ADD7AC-2794-4C6F-B29F-BD2A644E38BA}" srcOrd="2" destOrd="0" parTransId="{E6BFAB69-4775-48F3-8D4D-F86BEB01B84C}" sibTransId="{21A75889-E9BF-444B-8414-E5EE1EC7F33F}"/>
    <dgm:cxn modelId="{B3ACA521-1A45-41AE-959F-11B20EF8F37E}" type="presOf" srcId="{F8ADD7AC-2794-4C6F-B29F-BD2A644E38BA}" destId="{9FF18774-67A2-45CF-9410-D83F71CD07B8}" srcOrd="0" destOrd="0" presId="urn:microsoft.com/office/officeart/2005/8/layout/vList3"/>
    <dgm:cxn modelId="{180D5983-FA9A-4444-BC59-496E1C437DE3}" type="presOf" srcId="{4356F31A-B1E6-4D4F-A5A5-85550F4655D4}" destId="{2328D62B-8089-4E3D-82BB-539CF54353DA}" srcOrd="0" destOrd="0" presId="urn:microsoft.com/office/officeart/2005/8/layout/vList3"/>
    <dgm:cxn modelId="{7334E8DC-A3E6-4FA3-BF32-5D477A8D5DB7}" type="presParOf" srcId="{4B4CFE5A-B512-4B69-BA43-ECA4A844BB1F}" destId="{4240A144-B65E-4933-8802-C486ECBAEF0D}" srcOrd="0" destOrd="0" presId="urn:microsoft.com/office/officeart/2005/8/layout/vList3"/>
    <dgm:cxn modelId="{0D061F94-C83A-44D0-8CB6-EC770392FD63}" type="presParOf" srcId="{4240A144-B65E-4933-8802-C486ECBAEF0D}" destId="{608230A4-2626-457E-A943-B6563FE2AD71}" srcOrd="0" destOrd="0" presId="urn:microsoft.com/office/officeart/2005/8/layout/vList3"/>
    <dgm:cxn modelId="{0BB2E21B-7C1C-4796-B825-B12313BE6782}" type="presParOf" srcId="{4240A144-B65E-4933-8802-C486ECBAEF0D}" destId="{3BBA70D5-E247-4B69-AEDC-83B6F8B0A5E0}" srcOrd="1" destOrd="0" presId="urn:microsoft.com/office/officeart/2005/8/layout/vList3"/>
    <dgm:cxn modelId="{BF45CF84-7E26-404C-B091-0102A2F7C316}" type="presParOf" srcId="{4B4CFE5A-B512-4B69-BA43-ECA4A844BB1F}" destId="{B378DB78-46D0-4E58-92E0-D540610AE363}" srcOrd="1" destOrd="0" presId="urn:microsoft.com/office/officeart/2005/8/layout/vList3"/>
    <dgm:cxn modelId="{DF42FCBA-4A35-428B-9F28-90CB0D168E71}" type="presParOf" srcId="{4B4CFE5A-B512-4B69-BA43-ECA4A844BB1F}" destId="{558A5E36-E2C6-477A-96C7-FD6C710E73F9}" srcOrd="2" destOrd="0" presId="urn:microsoft.com/office/officeart/2005/8/layout/vList3"/>
    <dgm:cxn modelId="{2DD3718F-CE06-48E7-B2F4-13B6746C4903}" type="presParOf" srcId="{558A5E36-E2C6-477A-96C7-FD6C710E73F9}" destId="{2E7EA9D1-7725-41B7-BABF-084E0C37DA2C}" srcOrd="0" destOrd="0" presId="urn:microsoft.com/office/officeart/2005/8/layout/vList3"/>
    <dgm:cxn modelId="{449BDBA5-75D2-4C11-83E5-033618BBD184}" type="presParOf" srcId="{558A5E36-E2C6-477A-96C7-FD6C710E73F9}" destId="{07FC8D4D-A561-4C75-9ACE-BA9322B76E86}" srcOrd="1" destOrd="0" presId="urn:microsoft.com/office/officeart/2005/8/layout/vList3"/>
    <dgm:cxn modelId="{7DC92DC9-BEC6-4DCE-A5A7-11607A03D7E4}" type="presParOf" srcId="{4B4CFE5A-B512-4B69-BA43-ECA4A844BB1F}" destId="{9D50CAEF-71A7-430D-BC35-23FECB36E2E2}" srcOrd="3" destOrd="0" presId="urn:microsoft.com/office/officeart/2005/8/layout/vList3"/>
    <dgm:cxn modelId="{CF7744C7-A74F-406F-9924-45CE3C0F609C}" type="presParOf" srcId="{4B4CFE5A-B512-4B69-BA43-ECA4A844BB1F}" destId="{D4D12196-757C-4FFE-B19A-80998E510D05}" srcOrd="4" destOrd="0" presId="urn:microsoft.com/office/officeart/2005/8/layout/vList3"/>
    <dgm:cxn modelId="{95A213BB-685C-4A65-B235-5C3905111E77}" type="presParOf" srcId="{D4D12196-757C-4FFE-B19A-80998E510D05}" destId="{9B4A4BBE-EA6D-45A8-A84F-FCC7636DA8AC}" srcOrd="0" destOrd="0" presId="urn:microsoft.com/office/officeart/2005/8/layout/vList3"/>
    <dgm:cxn modelId="{5E5A2AAD-46EA-4FE7-A6B5-45B2E60B14A2}" type="presParOf" srcId="{D4D12196-757C-4FFE-B19A-80998E510D05}" destId="{9FF18774-67A2-45CF-9410-D83F71CD07B8}" srcOrd="1" destOrd="0" presId="urn:microsoft.com/office/officeart/2005/8/layout/vList3"/>
    <dgm:cxn modelId="{BBD7EDC7-5DA6-4F8C-B7B0-AA3E7A5EF1E5}" type="presParOf" srcId="{4B4CFE5A-B512-4B69-BA43-ECA4A844BB1F}" destId="{7B438206-6DCB-4BDD-B973-E217CF9DC938}" srcOrd="5" destOrd="0" presId="urn:microsoft.com/office/officeart/2005/8/layout/vList3"/>
    <dgm:cxn modelId="{BFE36B0C-2067-4136-8195-EC14B0424C3A}" type="presParOf" srcId="{4B4CFE5A-B512-4B69-BA43-ECA4A844BB1F}" destId="{893264B8-DD3D-4DD4-B759-E4214D060022}" srcOrd="6" destOrd="0" presId="urn:microsoft.com/office/officeart/2005/8/layout/vList3"/>
    <dgm:cxn modelId="{670B17C1-A70E-4A62-93D0-E5F6BCA7120E}" type="presParOf" srcId="{893264B8-DD3D-4DD4-B759-E4214D060022}" destId="{DF1F81E6-15EC-4FD2-B5C6-90882612DC51}" srcOrd="0" destOrd="0" presId="urn:microsoft.com/office/officeart/2005/8/layout/vList3"/>
    <dgm:cxn modelId="{02C3AFB5-5A9A-417E-8408-83E4FF891385}" type="presParOf" srcId="{893264B8-DD3D-4DD4-B759-E4214D060022}" destId="{EF896DC1-A329-4029-A1D4-7FCAC6A5B832}" srcOrd="1" destOrd="0" presId="urn:microsoft.com/office/officeart/2005/8/layout/vList3"/>
    <dgm:cxn modelId="{E87B0C52-C69D-4A29-BBEE-AC3560363BCF}" type="presParOf" srcId="{4B4CFE5A-B512-4B69-BA43-ECA4A844BB1F}" destId="{F19ED253-480F-4F8C-AD61-98C8930352E8}" srcOrd="7" destOrd="0" presId="urn:microsoft.com/office/officeart/2005/8/layout/vList3"/>
    <dgm:cxn modelId="{38A31984-6B51-4970-AEF4-8770524C299C}" type="presParOf" srcId="{4B4CFE5A-B512-4B69-BA43-ECA4A844BB1F}" destId="{74F4DE95-1A31-4AFA-97BB-2560DF528DDB}" srcOrd="8" destOrd="0" presId="urn:microsoft.com/office/officeart/2005/8/layout/vList3"/>
    <dgm:cxn modelId="{8E71B638-5869-4B65-8B9A-D73E846D11A0}" type="presParOf" srcId="{74F4DE95-1A31-4AFA-97BB-2560DF528DDB}" destId="{BBB9C46C-261F-46FE-BF73-16102DB9ACCF}" srcOrd="0" destOrd="0" presId="urn:microsoft.com/office/officeart/2005/8/layout/vList3"/>
    <dgm:cxn modelId="{5085789C-E431-4CA3-A353-B08143694DD0}" type="presParOf" srcId="{74F4DE95-1A31-4AFA-97BB-2560DF528DDB}" destId="{2328D62B-8089-4E3D-82BB-539CF54353DA}" srcOrd="1" destOrd="0" presId="urn:microsoft.com/office/officeart/2005/8/layout/vList3"/>
    <dgm:cxn modelId="{1A6ADC8E-616A-49C6-B3F9-720F9EA6FE1B}" type="presParOf" srcId="{4B4CFE5A-B512-4B69-BA43-ECA4A844BB1F}" destId="{38D07758-FA81-4858-AD10-3E7F65116E9B}" srcOrd="9" destOrd="0" presId="urn:microsoft.com/office/officeart/2005/8/layout/vList3"/>
    <dgm:cxn modelId="{9A479451-FF66-445E-8363-6CCBAA56F823}" type="presParOf" srcId="{4B4CFE5A-B512-4B69-BA43-ECA4A844BB1F}" destId="{E85711EB-5385-4275-86C5-1F0DD980C5BC}" srcOrd="10" destOrd="0" presId="urn:microsoft.com/office/officeart/2005/8/layout/vList3"/>
    <dgm:cxn modelId="{AD516AFA-0AA8-485D-9E16-EEBE976BEE8E}" type="presParOf" srcId="{E85711EB-5385-4275-86C5-1F0DD980C5BC}" destId="{0B31D257-4BCB-4460-A3CA-14199045ED20}" srcOrd="0" destOrd="0" presId="urn:microsoft.com/office/officeart/2005/8/layout/vList3"/>
    <dgm:cxn modelId="{E83AE34D-BD2A-4AF2-9ADA-B01A1CB895FC}" type="presParOf" srcId="{E85711EB-5385-4275-86C5-1F0DD980C5BC}" destId="{C7C6A6AE-65E6-49F5-9697-370352E1CD0B}" srcOrd="1" destOrd="0" presId="urn:microsoft.com/office/officeart/2005/8/layout/vList3"/>
    <dgm:cxn modelId="{3B89A1E9-23BD-4EDE-BF3D-184FBA85951B}" type="presParOf" srcId="{4B4CFE5A-B512-4B69-BA43-ECA4A844BB1F}" destId="{5FAC841F-48A8-4991-9ED3-0037B02CC2CB}" srcOrd="11" destOrd="0" presId="urn:microsoft.com/office/officeart/2005/8/layout/vList3"/>
    <dgm:cxn modelId="{4E125DE0-E1CA-4930-93C1-B9491AD55892}" type="presParOf" srcId="{4B4CFE5A-B512-4B69-BA43-ECA4A844BB1F}" destId="{7649C551-3D74-48AA-88D9-F81E52BD6F25}" srcOrd="12" destOrd="0" presId="urn:microsoft.com/office/officeart/2005/8/layout/vList3"/>
    <dgm:cxn modelId="{2F5AF5CE-51FE-4414-8DE6-F70EA664EE18}" type="presParOf" srcId="{7649C551-3D74-48AA-88D9-F81E52BD6F25}" destId="{89AFFE01-6102-4776-9AA0-DE9EF658EA55}" srcOrd="0" destOrd="0" presId="urn:microsoft.com/office/officeart/2005/8/layout/vList3"/>
    <dgm:cxn modelId="{BA693869-4B49-4A78-A415-3209DF0DA31D}" type="presParOf" srcId="{7649C551-3D74-48AA-88D9-F81E52BD6F25}" destId="{F8507026-8236-4013-A64F-A11F69A1C253}" srcOrd="1" destOrd="0" presId="urn:microsoft.com/office/officeart/2005/8/layout/vList3"/>
    <dgm:cxn modelId="{C39FF14D-0CC8-4BC2-85C3-049712030E4C}" type="presParOf" srcId="{4B4CFE5A-B512-4B69-BA43-ECA4A844BB1F}" destId="{62B0781E-880C-4D3D-994B-184A6AF0E1B5}" srcOrd="13" destOrd="0" presId="urn:microsoft.com/office/officeart/2005/8/layout/vList3"/>
    <dgm:cxn modelId="{AFAD275B-ED42-4EFC-A78D-B159C0EC551D}" type="presParOf" srcId="{4B4CFE5A-B512-4B69-BA43-ECA4A844BB1F}" destId="{5BA27255-E000-4BEA-8F1C-956F4169B5C0}" srcOrd="14" destOrd="0" presId="urn:microsoft.com/office/officeart/2005/8/layout/vList3"/>
    <dgm:cxn modelId="{80DEE2E8-0483-4B1A-BD06-7100D58ABC35}" type="presParOf" srcId="{5BA27255-E000-4BEA-8F1C-956F4169B5C0}" destId="{2DCFD4D9-97C4-4548-93CA-D455375ED896}" srcOrd="0" destOrd="0" presId="urn:microsoft.com/office/officeart/2005/8/layout/vList3"/>
    <dgm:cxn modelId="{FE4294C5-5838-4489-AD3A-991A7C3FB8FD}" type="presParOf" srcId="{5BA27255-E000-4BEA-8F1C-956F4169B5C0}" destId="{37D93A6A-152D-468F-A9DF-1794CB12ECD7}" srcOrd="1" destOrd="0" presId="urn:microsoft.com/office/officeart/2005/8/layout/vList3"/>
    <dgm:cxn modelId="{F0F7A826-9979-4890-8B21-9430D6B61600}" type="presParOf" srcId="{4B4CFE5A-B512-4B69-BA43-ECA4A844BB1F}" destId="{40B340C9-6827-4A54-BE38-CD542BEEEDE5}" srcOrd="15" destOrd="0" presId="urn:microsoft.com/office/officeart/2005/8/layout/vList3"/>
    <dgm:cxn modelId="{55C9D178-4D60-4791-9630-ACD92093E641}" type="presParOf" srcId="{4B4CFE5A-B512-4B69-BA43-ECA4A844BB1F}" destId="{B665FDDE-8323-4C87-BC35-6E8D6E1CAC2F}" srcOrd="16" destOrd="0" presId="urn:microsoft.com/office/officeart/2005/8/layout/vList3"/>
    <dgm:cxn modelId="{90DC3438-B841-4993-8F94-D438C7F29AA2}" type="presParOf" srcId="{B665FDDE-8323-4C87-BC35-6E8D6E1CAC2F}" destId="{B72E1EA8-E614-4155-803A-D937803B5D5D}" srcOrd="0" destOrd="0" presId="urn:microsoft.com/office/officeart/2005/8/layout/vList3"/>
    <dgm:cxn modelId="{10BA5FDD-DCBC-4A20-9337-93D2F9C22E4E}" type="presParOf" srcId="{B665FDDE-8323-4C87-BC35-6E8D6E1CAC2F}" destId="{EE0D6A7D-EBF1-4560-80F8-D8A1584DDBC3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AF844F-F168-4CD0-BE44-3E6EF4E24888}">
      <dsp:nvSpPr>
        <dsp:cNvPr id="0" name=""/>
        <dsp:cNvSpPr/>
      </dsp:nvSpPr>
      <dsp:spPr>
        <a:xfrm rot="10800000">
          <a:off x="1356674" y="1283"/>
          <a:ext cx="4564841" cy="827535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4920" tIns="106680" rIns="199136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u="sng" kern="1200" dirty="0" smtClean="0"/>
            <a:t>модульности</a:t>
          </a:r>
          <a:endParaRPr lang="ru-RU" sz="2800" kern="1200" dirty="0"/>
        </a:p>
      </dsp:txBody>
      <dsp:txXfrm rot="10800000">
        <a:off x="1563558" y="1283"/>
        <a:ext cx="4357957" cy="827535"/>
      </dsp:txXfrm>
    </dsp:sp>
    <dsp:sp modelId="{8CBBF1C7-F547-4A54-B430-664C747C52D3}">
      <dsp:nvSpPr>
        <dsp:cNvPr id="0" name=""/>
        <dsp:cNvSpPr/>
      </dsp:nvSpPr>
      <dsp:spPr>
        <a:xfrm>
          <a:off x="942907" y="1283"/>
          <a:ext cx="827535" cy="827535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640655-06D4-44F3-997D-C36A3DC59592}">
      <dsp:nvSpPr>
        <dsp:cNvPr id="0" name=""/>
        <dsp:cNvSpPr/>
      </dsp:nvSpPr>
      <dsp:spPr>
        <a:xfrm rot="10800000">
          <a:off x="1319790" y="1094115"/>
          <a:ext cx="4564841" cy="827535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4920" tIns="106680" rIns="199136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u="sng" kern="1200" dirty="0" smtClean="0"/>
            <a:t>структуризации содержания обучения</a:t>
          </a:r>
          <a:r>
            <a:rPr lang="ru-RU" sz="2800" u="sng" kern="1200" dirty="0" smtClean="0"/>
            <a:t> </a:t>
          </a:r>
          <a:endParaRPr lang="ru-RU" sz="2800" kern="1200" dirty="0"/>
        </a:p>
      </dsp:txBody>
      <dsp:txXfrm rot="10800000">
        <a:off x="1526674" y="1094115"/>
        <a:ext cx="4357957" cy="827535"/>
      </dsp:txXfrm>
    </dsp:sp>
    <dsp:sp modelId="{E4A49AFF-C9E9-4724-AFA4-90561F97AEFE}">
      <dsp:nvSpPr>
        <dsp:cNvPr id="0" name=""/>
        <dsp:cNvSpPr/>
      </dsp:nvSpPr>
      <dsp:spPr>
        <a:xfrm>
          <a:off x="942907" y="1075843"/>
          <a:ext cx="827535" cy="827535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3296BEA-97EA-4D83-8525-382BFC5AE37F}">
      <dsp:nvSpPr>
        <dsp:cNvPr id="0" name=""/>
        <dsp:cNvSpPr/>
      </dsp:nvSpPr>
      <dsp:spPr>
        <a:xfrm rot="10800000">
          <a:off x="1356674" y="2150404"/>
          <a:ext cx="4564841" cy="827535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4920" tIns="106680" rIns="199136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u="sng" kern="1200" dirty="0" smtClean="0"/>
            <a:t>гибкости</a:t>
          </a:r>
          <a:endParaRPr lang="ru-RU" sz="2800" kern="1200" dirty="0"/>
        </a:p>
      </dsp:txBody>
      <dsp:txXfrm rot="10800000">
        <a:off x="1563558" y="2150404"/>
        <a:ext cx="4357957" cy="827535"/>
      </dsp:txXfrm>
    </dsp:sp>
    <dsp:sp modelId="{D2788405-8847-48BA-9705-A392C1082736}">
      <dsp:nvSpPr>
        <dsp:cNvPr id="0" name=""/>
        <dsp:cNvSpPr/>
      </dsp:nvSpPr>
      <dsp:spPr>
        <a:xfrm>
          <a:off x="942907" y="2150404"/>
          <a:ext cx="827535" cy="827535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6BF23B8-C4FC-42DB-9261-E4C0ACE20CFE}">
      <dsp:nvSpPr>
        <dsp:cNvPr id="0" name=""/>
        <dsp:cNvSpPr/>
      </dsp:nvSpPr>
      <dsp:spPr>
        <a:xfrm rot="10800000">
          <a:off x="1356674" y="3224964"/>
          <a:ext cx="4564841" cy="827535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4920" tIns="144780" rIns="270256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800" kern="1200"/>
        </a:p>
      </dsp:txBody>
      <dsp:txXfrm rot="10800000">
        <a:off x="1563558" y="3224964"/>
        <a:ext cx="4357957" cy="827535"/>
      </dsp:txXfrm>
    </dsp:sp>
    <dsp:sp modelId="{507C23D1-F91C-4399-B074-D9E05F2FA423}">
      <dsp:nvSpPr>
        <dsp:cNvPr id="0" name=""/>
        <dsp:cNvSpPr/>
      </dsp:nvSpPr>
      <dsp:spPr>
        <a:xfrm>
          <a:off x="942907" y="3224964"/>
          <a:ext cx="827535" cy="827535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286C6A-DB65-4E88-ACCC-789CD6CDC413}">
      <dsp:nvSpPr>
        <dsp:cNvPr id="0" name=""/>
        <dsp:cNvSpPr/>
      </dsp:nvSpPr>
      <dsp:spPr>
        <a:xfrm rot="10800000">
          <a:off x="1356674" y="4300808"/>
          <a:ext cx="4564841" cy="827535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4920" tIns="144780" rIns="270256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800" kern="1200"/>
        </a:p>
      </dsp:txBody>
      <dsp:txXfrm rot="10800000">
        <a:off x="1563558" y="4300808"/>
        <a:ext cx="4357957" cy="827535"/>
      </dsp:txXfrm>
    </dsp:sp>
    <dsp:sp modelId="{BBE5B21E-81A2-4676-AA4A-A1B3A9BA7ECC}">
      <dsp:nvSpPr>
        <dsp:cNvPr id="0" name=""/>
        <dsp:cNvSpPr/>
      </dsp:nvSpPr>
      <dsp:spPr>
        <a:xfrm>
          <a:off x="942907" y="4299525"/>
          <a:ext cx="827535" cy="827535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C78EEA-BEBB-4B45-B6EC-19DD96B8F6E6}">
      <dsp:nvSpPr>
        <dsp:cNvPr id="0" name=""/>
        <dsp:cNvSpPr/>
      </dsp:nvSpPr>
      <dsp:spPr>
        <a:xfrm>
          <a:off x="0" y="80415"/>
          <a:ext cx="8136904" cy="63784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ru-RU" sz="2600" b="0" i="0" u="sng" strike="noStrike" kern="1200" cap="none" normalizeH="0" baseline="0" dirty="0" smtClean="0">
              <a:ln>
                <a:noFill/>
              </a:ln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Модульное обучение - </a:t>
          </a:r>
          <a:endParaRPr lang="ru-RU" sz="2600" kern="1200" dirty="0"/>
        </a:p>
      </dsp:txBody>
      <dsp:txXfrm>
        <a:off x="31137" y="111552"/>
        <a:ext cx="8074630" cy="575567"/>
      </dsp:txXfrm>
    </dsp:sp>
    <dsp:sp modelId="{0031133A-AD28-4519-BAF8-877BB0965396}">
      <dsp:nvSpPr>
        <dsp:cNvPr id="0" name=""/>
        <dsp:cNvSpPr/>
      </dsp:nvSpPr>
      <dsp:spPr>
        <a:xfrm>
          <a:off x="0" y="721373"/>
          <a:ext cx="8136904" cy="9273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8347" tIns="33020" rIns="184912" bIns="33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ru-RU" sz="2000" kern="1200"/>
        </a:p>
      </dsp:txBody>
      <dsp:txXfrm>
        <a:off x="0" y="721373"/>
        <a:ext cx="8136904" cy="927360"/>
      </dsp:txXfrm>
    </dsp:sp>
    <dsp:sp modelId="{39F35100-77FF-41E8-B7D7-5F8D489048EC}">
      <dsp:nvSpPr>
        <dsp:cNvPr id="0" name=""/>
        <dsp:cNvSpPr/>
      </dsp:nvSpPr>
      <dsp:spPr>
        <a:xfrm>
          <a:off x="0" y="1648733"/>
          <a:ext cx="8136904" cy="180487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ru-RU" sz="2800" b="0" i="0" u="sng" strike="noStrike" kern="1200" cap="none" normalizeH="0" baseline="0" dirty="0" smtClean="0">
              <a:ln>
                <a:noFill/>
              </a:ln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это организация образовательного процесса,</a:t>
          </a:r>
        </a:p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ru-RU" sz="2800" b="0" i="0" u="sng" strike="noStrike" kern="1200" cap="none" normalizeH="0" baseline="0" dirty="0" smtClean="0">
              <a:ln>
                <a:noFill/>
              </a:ln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при котором учебная информация</a:t>
          </a:r>
        </a:p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ru-RU" sz="2800" b="0" i="0" u="sng" strike="noStrike" kern="1200" cap="none" normalizeH="0" baseline="0" dirty="0" smtClean="0">
              <a:ln>
                <a:noFill/>
              </a:ln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разделяется на модули </a:t>
          </a:r>
          <a:endParaRPr lang="ru-RU" sz="2800" kern="1200" dirty="0"/>
        </a:p>
      </dsp:txBody>
      <dsp:txXfrm>
        <a:off x="88107" y="1736840"/>
        <a:ext cx="7960690" cy="1628657"/>
      </dsp:txXfrm>
    </dsp:sp>
    <dsp:sp modelId="{64974971-C391-48C6-86DC-6C0D1D82BE8D}">
      <dsp:nvSpPr>
        <dsp:cNvPr id="0" name=""/>
        <dsp:cNvSpPr/>
      </dsp:nvSpPr>
      <dsp:spPr>
        <a:xfrm>
          <a:off x="0" y="3453604"/>
          <a:ext cx="8136904" cy="9273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8347" tIns="33020" rIns="184912" bIns="33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ru-RU" sz="2000" kern="1200"/>
        </a:p>
      </dsp:txBody>
      <dsp:txXfrm>
        <a:off x="0" y="3453604"/>
        <a:ext cx="8136904" cy="92736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77DB9C-AACD-454B-AE41-F5EB4B701131}">
      <dsp:nvSpPr>
        <dsp:cNvPr id="0" name=""/>
        <dsp:cNvSpPr/>
      </dsp:nvSpPr>
      <dsp:spPr>
        <a:xfrm>
          <a:off x="0" y="0"/>
          <a:ext cx="5998266" cy="13272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u="sng" kern="1200" dirty="0" smtClean="0"/>
            <a:t>горизонтальная схема</a:t>
          </a:r>
          <a:endParaRPr lang="ru-RU" sz="2800" kern="1200" dirty="0"/>
        </a:p>
      </dsp:txBody>
      <dsp:txXfrm>
        <a:off x="38873" y="38873"/>
        <a:ext cx="4566100" cy="1249466"/>
      </dsp:txXfrm>
    </dsp:sp>
    <dsp:sp modelId="{F2886906-9853-4340-950B-3BFD2C1ED018}">
      <dsp:nvSpPr>
        <dsp:cNvPr id="0" name=""/>
        <dsp:cNvSpPr/>
      </dsp:nvSpPr>
      <dsp:spPr>
        <a:xfrm>
          <a:off x="535017" y="1489366"/>
          <a:ext cx="5998266" cy="13272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u="sng" kern="1200" dirty="0" smtClean="0"/>
            <a:t>вертикальная схема</a:t>
          </a:r>
          <a:endParaRPr lang="ru-RU" sz="2800" kern="1200" dirty="0"/>
        </a:p>
      </dsp:txBody>
      <dsp:txXfrm>
        <a:off x="573890" y="1528239"/>
        <a:ext cx="4528573" cy="1249466"/>
      </dsp:txXfrm>
    </dsp:sp>
    <dsp:sp modelId="{372C42E1-20A4-4109-AB56-9B70F8BEF9D0}">
      <dsp:nvSpPr>
        <dsp:cNvPr id="0" name=""/>
        <dsp:cNvSpPr/>
      </dsp:nvSpPr>
      <dsp:spPr>
        <a:xfrm>
          <a:off x="1058517" y="3096828"/>
          <a:ext cx="5998266" cy="13272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u="sng" kern="1200" dirty="0" smtClean="0"/>
            <a:t>комбинированная схема</a:t>
          </a:r>
          <a:endParaRPr lang="ru-RU" sz="2800" kern="1200" dirty="0"/>
        </a:p>
      </dsp:txBody>
      <dsp:txXfrm>
        <a:off x="1097390" y="3135701"/>
        <a:ext cx="4528573" cy="1249466"/>
      </dsp:txXfrm>
    </dsp:sp>
    <dsp:sp modelId="{68C2DCB4-B83F-4425-A44A-FF29BB994183}">
      <dsp:nvSpPr>
        <dsp:cNvPr id="0" name=""/>
        <dsp:cNvSpPr/>
      </dsp:nvSpPr>
      <dsp:spPr>
        <a:xfrm>
          <a:off x="5135578" y="1006469"/>
          <a:ext cx="862687" cy="86268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>
        <a:off x="5329683" y="1006469"/>
        <a:ext cx="474477" cy="649172"/>
      </dsp:txXfrm>
    </dsp:sp>
    <dsp:sp modelId="{6325DBED-4709-4318-BE4D-15D65CD7D2F1}">
      <dsp:nvSpPr>
        <dsp:cNvPr id="0" name=""/>
        <dsp:cNvSpPr/>
      </dsp:nvSpPr>
      <dsp:spPr>
        <a:xfrm>
          <a:off x="5664837" y="2546035"/>
          <a:ext cx="862687" cy="86268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>
        <a:off x="5858942" y="2546035"/>
        <a:ext cx="474477" cy="64917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A541B2-7B76-4425-89BA-C734177B92C3}">
      <dsp:nvSpPr>
        <dsp:cNvPr id="0" name=""/>
        <dsp:cNvSpPr/>
      </dsp:nvSpPr>
      <dsp:spPr>
        <a:xfrm>
          <a:off x="3131953" y="618001"/>
          <a:ext cx="2671464" cy="454168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450" tIns="0" rIns="257175" bIns="57150" numCol="1" spcCol="1270" anchor="ctr" anchorCtr="0">
          <a:noAutofit/>
        </a:bodyPr>
        <a:lstStyle/>
        <a:p>
          <a:pPr lvl="0" algn="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500" kern="1200" dirty="0" smtClean="0"/>
            <a:t>вертикальный</a:t>
          </a:r>
          <a:endParaRPr lang="ru-RU" sz="4500" kern="1200" dirty="0"/>
        </a:p>
      </dsp:txBody>
      <dsp:txXfrm rot="16200000">
        <a:off x="3414517" y="2292695"/>
        <a:ext cx="4043969" cy="694580"/>
      </dsp:txXfrm>
    </dsp:sp>
    <dsp:sp modelId="{F7A24518-7F8F-4ED6-863E-6F98D922862C}">
      <dsp:nvSpPr>
        <dsp:cNvPr id="0" name=""/>
        <dsp:cNvSpPr/>
      </dsp:nvSpPr>
      <dsp:spPr>
        <a:xfrm>
          <a:off x="543705" y="24885"/>
          <a:ext cx="3116044" cy="515969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7640" tIns="0" rIns="251460" bIns="55880" numCol="1" spcCol="1270" anchor="ctr" anchorCtr="0">
          <a:noAutofit/>
        </a:bodyPr>
        <a:lstStyle/>
        <a:p>
          <a:pPr lvl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400" kern="1200" dirty="0"/>
        </a:p>
      </dsp:txBody>
      <dsp:txXfrm rot="16200000">
        <a:off x="1209788" y="1641784"/>
        <a:ext cx="4043969" cy="810171"/>
      </dsp:txXfrm>
    </dsp:sp>
    <dsp:sp modelId="{87B2BF7F-FBF6-4043-8749-D220F8C0511F}">
      <dsp:nvSpPr>
        <dsp:cNvPr id="0" name=""/>
        <dsp:cNvSpPr/>
      </dsp:nvSpPr>
      <dsp:spPr>
        <a:xfrm>
          <a:off x="556949" y="0"/>
          <a:ext cx="2762866" cy="5184576"/>
        </a:xfrm>
        <a:prstGeom prst="rect">
          <a:avLst/>
        </a:prstGeom>
        <a:noFill/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Горизонтальный модуль</a:t>
          </a:r>
          <a:endParaRPr lang="ru-RU" sz="3200" kern="1200" dirty="0"/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u="sng" kern="1200" dirty="0" smtClean="0"/>
            <a:t>-ветеринария 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u="sng" kern="1200" dirty="0" smtClean="0"/>
            <a:t>-агрономия</a:t>
          </a:r>
          <a:endParaRPr lang="ru-RU" sz="2800" kern="1200" dirty="0"/>
        </a:p>
      </dsp:txBody>
      <dsp:txXfrm>
        <a:off x="556949" y="0"/>
        <a:ext cx="2762866" cy="5184576"/>
      </dsp:txXfrm>
    </dsp:sp>
    <dsp:sp modelId="{A3D30209-FA63-4A01-A6BB-7E716AFD4945}">
      <dsp:nvSpPr>
        <dsp:cNvPr id="0" name=""/>
        <dsp:cNvSpPr/>
      </dsp:nvSpPr>
      <dsp:spPr>
        <a:xfrm>
          <a:off x="3192018" y="618001"/>
          <a:ext cx="1958616" cy="4566574"/>
        </a:xfrm>
        <a:prstGeom prst="rect">
          <a:avLst/>
        </a:prstGeom>
        <a:noFill/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 dirty="0"/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u="sng" kern="1200" dirty="0" smtClean="0"/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u="sng" kern="1200" dirty="0" smtClean="0"/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u="sng" kern="1200" dirty="0" smtClean="0"/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u="sng" kern="1200" dirty="0" smtClean="0"/>
            <a:t>-повара 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u="sng" kern="1200" dirty="0" smtClean="0"/>
            <a:t>-сварщики</a:t>
          </a:r>
          <a:endParaRPr lang="ru-RU" sz="2800" kern="1200" dirty="0"/>
        </a:p>
      </dsp:txBody>
      <dsp:txXfrm>
        <a:off x="3192018" y="618001"/>
        <a:ext cx="1958616" cy="456657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C527C6-A1A6-47C6-8F5A-E353F013DFF0}">
      <dsp:nvSpPr>
        <dsp:cNvPr id="0" name=""/>
        <dsp:cNvSpPr/>
      </dsp:nvSpPr>
      <dsp:spPr>
        <a:xfrm>
          <a:off x="576064" y="1628"/>
          <a:ext cx="3156492" cy="226959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u="sng" kern="1200" dirty="0" smtClean="0"/>
            <a:t>формирование высококвалифицированных специалистов</a:t>
          </a:r>
          <a:endParaRPr lang="ru-RU" sz="2400" kern="1200" dirty="0"/>
        </a:p>
      </dsp:txBody>
      <dsp:txXfrm>
        <a:off x="1038322" y="334002"/>
        <a:ext cx="2231976" cy="1604844"/>
      </dsp:txXfrm>
    </dsp:sp>
    <dsp:sp modelId="{573C5183-B9AF-4C9C-964A-01CA040AF1BB}">
      <dsp:nvSpPr>
        <dsp:cNvPr id="0" name=""/>
        <dsp:cNvSpPr/>
      </dsp:nvSpPr>
      <dsp:spPr>
        <a:xfrm>
          <a:off x="1672877" y="2406022"/>
          <a:ext cx="962866" cy="962866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/>
        </a:p>
      </dsp:txBody>
      <dsp:txXfrm>
        <a:off x="1800505" y="2774222"/>
        <a:ext cx="707610" cy="226466"/>
      </dsp:txXfrm>
    </dsp:sp>
    <dsp:sp modelId="{3BBFD9C3-1DC3-4DFE-84DD-0F7EABF65126}">
      <dsp:nvSpPr>
        <dsp:cNvPr id="0" name=""/>
        <dsp:cNvSpPr/>
      </dsp:nvSpPr>
      <dsp:spPr>
        <a:xfrm>
          <a:off x="603439" y="3503690"/>
          <a:ext cx="3101741" cy="26153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u="sng" kern="1200" dirty="0" smtClean="0"/>
            <a:t>профессиональный рост, образование </a:t>
          </a:r>
          <a:endParaRPr lang="ru-RU" sz="2400" kern="1200" dirty="0"/>
        </a:p>
      </dsp:txBody>
      <dsp:txXfrm>
        <a:off x="1057678" y="3886701"/>
        <a:ext cx="2193263" cy="1849339"/>
      </dsp:txXfrm>
    </dsp:sp>
    <dsp:sp modelId="{CAFCC3A1-53FC-4542-A1F6-CDA772610E0F}">
      <dsp:nvSpPr>
        <dsp:cNvPr id="0" name=""/>
        <dsp:cNvSpPr/>
      </dsp:nvSpPr>
      <dsp:spPr>
        <a:xfrm>
          <a:off x="3981573" y="2751558"/>
          <a:ext cx="527916" cy="61756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400" kern="1200"/>
        </a:p>
      </dsp:txBody>
      <dsp:txXfrm>
        <a:off x="3981573" y="2875070"/>
        <a:ext cx="369541" cy="370538"/>
      </dsp:txXfrm>
    </dsp:sp>
    <dsp:sp modelId="{688DC6F8-5F82-4862-B9A7-C130583A8D76}">
      <dsp:nvSpPr>
        <dsp:cNvPr id="0" name=""/>
        <dsp:cNvSpPr/>
      </dsp:nvSpPr>
      <dsp:spPr>
        <a:xfrm>
          <a:off x="4728625" y="1428663"/>
          <a:ext cx="3291808" cy="326335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u="sng" kern="1200" dirty="0" smtClean="0"/>
            <a:t>Модульная образовательная программа</a:t>
          </a:r>
          <a:endParaRPr lang="ru-RU" sz="2800" kern="1200" dirty="0"/>
        </a:p>
      </dsp:txBody>
      <dsp:txXfrm>
        <a:off x="5210699" y="1906570"/>
        <a:ext cx="2327660" cy="230753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BA70D5-E247-4B69-AEDC-83B6F8B0A5E0}">
      <dsp:nvSpPr>
        <dsp:cNvPr id="0" name=""/>
        <dsp:cNvSpPr/>
      </dsp:nvSpPr>
      <dsp:spPr>
        <a:xfrm rot="10800000">
          <a:off x="1481636" y="394"/>
          <a:ext cx="5363155" cy="523066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0658" tIns="91440" rIns="170688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u="sng" kern="1200" dirty="0" smtClean="0"/>
            <a:t>внесение изменений </a:t>
          </a:r>
          <a:endParaRPr lang="ru-RU" sz="2400" kern="1200" dirty="0"/>
        </a:p>
      </dsp:txBody>
      <dsp:txXfrm rot="10800000">
        <a:off x="1612402" y="394"/>
        <a:ext cx="5232389" cy="523066"/>
      </dsp:txXfrm>
    </dsp:sp>
    <dsp:sp modelId="{608230A4-2626-457E-A943-B6563FE2AD71}">
      <dsp:nvSpPr>
        <dsp:cNvPr id="0" name=""/>
        <dsp:cNvSpPr/>
      </dsp:nvSpPr>
      <dsp:spPr>
        <a:xfrm>
          <a:off x="1220103" y="394"/>
          <a:ext cx="523066" cy="523066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7FC8D4D-A561-4C75-9ACE-BA9322B76E86}">
      <dsp:nvSpPr>
        <dsp:cNvPr id="0" name=""/>
        <dsp:cNvSpPr/>
      </dsp:nvSpPr>
      <dsp:spPr>
        <a:xfrm rot="10800000">
          <a:off x="1481636" y="679599"/>
          <a:ext cx="5363155" cy="523066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0658" tIns="91440" rIns="170688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u="sng" kern="1200" dirty="0" smtClean="0"/>
            <a:t>изучать и оценивать отдельно</a:t>
          </a:r>
          <a:endParaRPr lang="ru-RU" sz="2400" kern="1200" dirty="0"/>
        </a:p>
      </dsp:txBody>
      <dsp:txXfrm rot="10800000">
        <a:off x="1612402" y="679599"/>
        <a:ext cx="5232389" cy="523066"/>
      </dsp:txXfrm>
    </dsp:sp>
    <dsp:sp modelId="{2E7EA9D1-7725-41B7-BABF-084E0C37DA2C}">
      <dsp:nvSpPr>
        <dsp:cNvPr id="0" name=""/>
        <dsp:cNvSpPr/>
      </dsp:nvSpPr>
      <dsp:spPr>
        <a:xfrm>
          <a:off x="1220103" y="679599"/>
          <a:ext cx="523066" cy="523066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F18774-67A2-45CF-9410-D83F71CD07B8}">
      <dsp:nvSpPr>
        <dsp:cNvPr id="0" name=""/>
        <dsp:cNvSpPr/>
      </dsp:nvSpPr>
      <dsp:spPr>
        <a:xfrm rot="10800000">
          <a:off x="1481636" y="1358805"/>
          <a:ext cx="5363155" cy="523066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0658" tIns="91440" rIns="170688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u="sng" kern="1200" dirty="0" smtClean="0"/>
            <a:t>постоянная обратная связь</a:t>
          </a:r>
          <a:endParaRPr lang="ru-RU" sz="2400" kern="1200" dirty="0"/>
        </a:p>
      </dsp:txBody>
      <dsp:txXfrm rot="10800000">
        <a:off x="1612402" y="1358805"/>
        <a:ext cx="5232389" cy="523066"/>
      </dsp:txXfrm>
    </dsp:sp>
    <dsp:sp modelId="{9B4A4BBE-EA6D-45A8-A84F-FCC7636DA8AC}">
      <dsp:nvSpPr>
        <dsp:cNvPr id="0" name=""/>
        <dsp:cNvSpPr/>
      </dsp:nvSpPr>
      <dsp:spPr>
        <a:xfrm>
          <a:off x="1220103" y="1358805"/>
          <a:ext cx="523066" cy="523066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896DC1-A329-4029-A1D4-7FCAC6A5B832}">
      <dsp:nvSpPr>
        <dsp:cNvPr id="0" name=""/>
        <dsp:cNvSpPr/>
      </dsp:nvSpPr>
      <dsp:spPr>
        <a:xfrm rot="10800000">
          <a:off x="1202578" y="2038011"/>
          <a:ext cx="5700498" cy="523066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0658" tIns="91440" rIns="170688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u="sng" kern="1200" dirty="0" smtClean="0"/>
            <a:t>приближение к реальным потребностям </a:t>
          </a:r>
          <a:endParaRPr lang="ru-RU" sz="2400" kern="1200" dirty="0"/>
        </a:p>
      </dsp:txBody>
      <dsp:txXfrm rot="10800000">
        <a:off x="1333344" y="2038011"/>
        <a:ext cx="5569732" cy="523066"/>
      </dsp:txXfrm>
    </dsp:sp>
    <dsp:sp modelId="{DF1F81E6-15EC-4FD2-B5C6-90882612DC51}">
      <dsp:nvSpPr>
        <dsp:cNvPr id="0" name=""/>
        <dsp:cNvSpPr/>
      </dsp:nvSpPr>
      <dsp:spPr>
        <a:xfrm>
          <a:off x="1161819" y="2159333"/>
          <a:ext cx="418861" cy="280421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28D62B-8089-4E3D-82BB-539CF54353DA}">
      <dsp:nvSpPr>
        <dsp:cNvPr id="0" name=""/>
        <dsp:cNvSpPr/>
      </dsp:nvSpPr>
      <dsp:spPr>
        <a:xfrm rot="10800000">
          <a:off x="1481636" y="2717216"/>
          <a:ext cx="5363155" cy="523066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0658" tIns="91440" rIns="170688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u="sng" kern="1200" dirty="0" smtClean="0"/>
            <a:t>ориентировка на результат</a:t>
          </a:r>
          <a:endParaRPr lang="ru-RU" sz="2400" kern="1200" dirty="0"/>
        </a:p>
      </dsp:txBody>
      <dsp:txXfrm rot="10800000">
        <a:off x="1612402" y="2717216"/>
        <a:ext cx="5232389" cy="523066"/>
      </dsp:txXfrm>
    </dsp:sp>
    <dsp:sp modelId="{BBB9C46C-261F-46FE-BF73-16102DB9ACCF}">
      <dsp:nvSpPr>
        <dsp:cNvPr id="0" name=""/>
        <dsp:cNvSpPr/>
      </dsp:nvSpPr>
      <dsp:spPr>
        <a:xfrm>
          <a:off x="1220103" y="2717216"/>
          <a:ext cx="523066" cy="523066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C6A6AE-65E6-49F5-9697-370352E1CD0B}">
      <dsp:nvSpPr>
        <dsp:cNvPr id="0" name=""/>
        <dsp:cNvSpPr/>
      </dsp:nvSpPr>
      <dsp:spPr>
        <a:xfrm rot="10800000">
          <a:off x="1481636" y="3396422"/>
          <a:ext cx="5363155" cy="523066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0658" tIns="91440" rIns="170688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u="sng" kern="1200" dirty="0" smtClean="0"/>
            <a:t>четкое определение знаний</a:t>
          </a:r>
          <a:endParaRPr lang="ru-RU" sz="2400" kern="1200" dirty="0"/>
        </a:p>
      </dsp:txBody>
      <dsp:txXfrm rot="10800000">
        <a:off x="1612402" y="3396422"/>
        <a:ext cx="5232389" cy="523066"/>
      </dsp:txXfrm>
    </dsp:sp>
    <dsp:sp modelId="{0B31D257-4BCB-4460-A3CA-14199045ED20}">
      <dsp:nvSpPr>
        <dsp:cNvPr id="0" name=""/>
        <dsp:cNvSpPr/>
      </dsp:nvSpPr>
      <dsp:spPr>
        <a:xfrm>
          <a:off x="1220103" y="3396422"/>
          <a:ext cx="523066" cy="523066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8507026-8236-4013-A64F-A11F69A1C253}">
      <dsp:nvSpPr>
        <dsp:cNvPr id="0" name=""/>
        <dsp:cNvSpPr/>
      </dsp:nvSpPr>
      <dsp:spPr>
        <a:xfrm rot="10800000">
          <a:off x="1481636" y="4075628"/>
          <a:ext cx="5363155" cy="523066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0658" tIns="91440" rIns="170688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u="sng" kern="1200" dirty="0" smtClean="0"/>
            <a:t>интеграция теории и практики</a:t>
          </a:r>
          <a:endParaRPr lang="ru-RU" sz="2400" kern="1200" dirty="0"/>
        </a:p>
      </dsp:txBody>
      <dsp:txXfrm rot="10800000">
        <a:off x="1612402" y="4075628"/>
        <a:ext cx="5232389" cy="523066"/>
      </dsp:txXfrm>
    </dsp:sp>
    <dsp:sp modelId="{89AFFE01-6102-4776-9AA0-DE9EF658EA55}">
      <dsp:nvSpPr>
        <dsp:cNvPr id="0" name=""/>
        <dsp:cNvSpPr/>
      </dsp:nvSpPr>
      <dsp:spPr>
        <a:xfrm>
          <a:off x="1220103" y="4075628"/>
          <a:ext cx="523066" cy="523066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D93A6A-152D-468F-A9DF-1794CB12ECD7}">
      <dsp:nvSpPr>
        <dsp:cNvPr id="0" name=""/>
        <dsp:cNvSpPr/>
      </dsp:nvSpPr>
      <dsp:spPr>
        <a:xfrm rot="10800000">
          <a:off x="1481636" y="4754833"/>
          <a:ext cx="5363155" cy="523066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0658" tIns="91440" rIns="170688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u="sng" kern="1200" dirty="0" smtClean="0"/>
            <a:t>краткосрочное обучение по модулям </a:t>
          </a:r>
          <a:endParaRPr lang="ru-RU" sz="2400" kern="1200" dirty="0"/>
        </a:p>
      </dsp:txBody>
      <dsp:txXfrm rot="10800000">
        <a:off x="1612402" y="4754833"/>
        <a:ext cx="5232389" cy="523066"/>
      </dsp:txXfrm>
    </dsp:sp>
    <dsp:sp modelId="{2DCFD4D9-97C4-4548-93CA-D455375ED896}">
      <dsp:nvSpPr>
        <dsp:cNvPr id="0" name=""/>
        <dsp:cNvSpPr/>
      </dsp:nvSpPr>
      <dsp:spPr>
        <a:xfrm>
          <a:off x="1220103" y="4754833"/>
          <a:ext cx="523066" cy="523066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0D6A7D-EBF1-4560-80F8-D8A1584DDBC3}">
      <dsp:nvSpPr>
        <dsp:cNvPr id="0" name=""/>
        <dsp:cNvSpPr/>
      </dsp:nvSpPr>
      <dsp:spPr>
        <a:xfrm rot="10800000">
          <a:off x="1481636" y="5434039"/>
          <a:ext cx="5363155" cy="523066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0658" tIns="91440" rIns="170688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u="sng" kern="1200" dirty="0" smtClean="0"/>
            <a:t>преемственность и непрерывность </a:t>
          </a:r>
          <a:endParaRPr lang="ru-RU" sz="2400" kern="1200" dirty="0"/>
        </a:p>
      </dsp:txBody>
      <dsp:txXfrm rot="10800000">
        <a:off x="1612402" y="5434039"/>
        <a:ext cx="5232389" cy="523066"/>
      </dsp:txXfrm>
    </dsp:sp>
    <dsp:sp modelId="{B72E1EA8-E614-4155-803A-D937803B5D5D}">
      <dsp:nvSpPr>
        <dsp:cNvPr id="0" name=""/>
        <dsp:cNvSpPr/>
      </dsp:nvSpPr>
      <dsp:spPr>
        <a:xfrm>
          <a:off x="1220103" y="5434039"/>
          <a:ext cx="523066" cy="523066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3/layout/BlockDescendingList">
  <dgm:title val=""/>
  <dgm:desc val=""/>
  <dgm:catLst>
    <dgm:cat type="list" pri="18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13" srcId="10" destId="11" srcOrd="0" destOrd="0"/>
        <dgm:cxn modelId="14" srcId="10" destId="12" srcOrd="0" destOrd="0"/>
        <dgm:cxn modelId="50" srcId="0" destId="20" srcOrd="1" destOrd="0"/>
        <dgm:cxn modelId="23" srcId="20" destId="21" srcOrd="0" destOrd="0"/>
        <dgm:cxn modelId="24" srcId="20" destId="22" srcOrd="0" destOrd="0"/>
        <dgm:cxn modelId="60" srcId="0" destId="30" srcOrd="2" destOrd="0"/>
        <dgm:cxn modelId="33" srcId="30" destId="31" srcOrd="0" destOrd="0"/>
        <dgm:cxn modelId="34" srcId="30" destId="3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7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80" srcId="0" destId="7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alg type="composite">
          <dgm:param type="ar" val="0.5516"/>
        </dgm:alg>
        <dgm:choose name="Name3">
          <dgm:if name="Name4" func="var" arg="dir" op="equ" val="norm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l" for="ch" forName="accentShape_1" refType="w" fact="0"/>
              <dgm:constr type="t" for="ch" forName="accentShape_1" refType="h" fact="0"/>
              <dgm:constr type="w" for="ch" forName="accentShape_1" refType="w" fact="0.7146"/>
              <dgm:constr type="h" for="ch" forName="accentShape_1" refType="h" fact="0.9952"/>
              <dgm:constr type="l" for="ch" forName="parentText_1" refType="w" fact="0.513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fact="0.78"/>
              <dgm:constr type="l" for="ch" forName="childText_1" refType="w" fact="0"/>
              <dgm:constr type="t" for="ch" forName="childText_1" refType="h" fact="0"/>
              <dgm:constr type="w" for="ch" forName="childText_1" refType="w" refFor="ch" refForName="accentShape_1" fact="0.71"/>
              <dgm:constr type="h" for="ch" forName="childText_1" refType="h"/>
            </dgm:constrLst>
          </dgm:if>
          <dgm:else name="Name5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l" for="ch" forName="accentShape_1" refType="w" fact="0"/>
              <dgm:constr type="t" for="ch" forName="accentShape_1" refType="h" fact="0"/>
              <dgm:constr type="w" for="ch" forName="accentShape_1" refType="w" fact="0.7146"/>
              <dgm:constr type="h" for="ch" forName="accentShape_1" refType="h" fact="0.9952"/>
              <dgm:constr type="l" for="ch" forName="parentText_1" refType="w" fact="0.513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fact="0.78"/>
              <dgm:constr type="l" for="ch" forName="childText_1" refType="w" fact="0"/>
              <dgm:constr type="t" for="ch" forName="childText_1" refType="h" fact="0"/>
              <dgm:constr type="w" for="ch" forName="childText_1" refType="w" refFor="ch" refForName="accentShape_1" fact="0.71"/>
              <dgm:constr type="h" for="ch" forName="childText_1" refType="h"/>
            </dgm:constrLst>
          </dgm:else>
        </dgm:choose>
      </dgm:if>
      <dgm:if name="Name6" axis="ch" ptType="node" func="cnt" op="equ" val="2">
        <dgm:alg type="composite">
          <dgm:param type="ar" val="0.9804"/>
        </dgm:alg>
        <dgm:choose name="Name7">
          <dgm:if name="Name8" func="var" arg="dir" op="equ" val="norm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parentText_2" refType="primFontSz" refFor="des" refForName="parentText_1" op="equ"/>
              <dgm:constr type="primFontSz" for="des" forName="childText_2" refType="primFontSz" refFor="des" refForName="childText_1" op="equ"/>
              <dgm:constr type="l" for="ch" forName="accentShape_2" refType="w" fact="0.4393"/>
              <dgm:constr type="t" for="ch" forName="accentShape_2" refType="h" fact="0.1192"/>
              <dgm:constr type="w" for="ch" forName="accentShape_2" refType="w" fact="0.4021"/>
              <dgm:constr type="h" for="ch" forName="accentShape_2" refType="h" fact="0.876"/>
              <dgm:constr type="l" for="ch" forName="accentShape_1" refType="w" fact="0"/>
              <dgm:constr type="t" for="ch" forName="accentShape_1" refType="h" fact="0"/>
              <dgm:constr type="w" for="ch" forName="accentShape_1" refType="w" fact="0.4021"/>
              <dgm:constr type="h" for="ch" forName="accentShape_1" refType="h" fact="0.9952"/>
              <dgm:constr type="l" for="ch" forName="parentText_1" refType="w" fact="0.2946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fact="0.78"/>
              <dgm:constr type="l" for="ch" forName="parentText_2" refType="w" fact="0.7339"/>
              <dgm:constr type="t" for="ch" forName="parentText_2" refType="h" fact="0.1192"/>
              <dgm:constr type="w" for="ch" forName="parentText_2" refType="w" refFor="ch" refForName="accentShape_1" fact="0.26"/>
              <dgm:constr type="h" for="ch" forName="parentText_2" refType="h" fact="0.78"/>
              <dgm:constr type="l" for="ch" forName="childText_1" refType="w" fact="0"/>
              <dgm:constr type="t" for="ch" forName="childText_1" refType="h" fact="0"/>
              <dgm:constr type="w" for="ch" forName="childText_1" refType="w" refFor="ch" refForName="accentShape_1" fact="0.71"/>
              <dgm:constr type="h" for="ch" forName="childText_1" refType="h"/>
              <dgm:constr type="l" for="ch" forName="childText_2" refType="w" fact="0.4393"/>
              <dgm:constr type="t" for="ch" forName="childText_2" refType="h" fact="0.1192"/>
              <dgm:constr type="w" for="ch" forName="childText_2" refType="w" refFor="ch" refForName="accentShape_2" fact="0.71"/>
              <dgm:constr type="h" for="ch" forName="childText_2" refType="h" fact="0.8808"/>
            </dgm:constrLst>
          </dgm:if>
          <dgm:else name="Name9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parentText_2" refType="primFontSz" refFor="des" refForName="parentText_1" op="equ"/>
              <dgm:constr type="primFontSz" for="des" forName="childText_2" refType="primFontSz" refFor="des" refForName="childText_1" op="equ"/>
              <dgm:constr type="l" for="ch" forName="accentShape_1" refType="w" fact="0.4393"/>
              <dgm:constr type="t" for="ch" forName="accentShape_2" refType="h" fact="0.1192"/>
              <dgm:constr type="w" for="ch" forName="accentShape_2" refType="w" fact="0.4021"/>
              <dgm:constr type="h" for="ch" forName="accentShape_2" refType="h" fact="0.876"/>
              <dgm:constr type="l" for="ch" forName="accentShape_2" refType="w" fact="0"/>
              <dgm:constr type="t" for="ch" forName="accentShape_1" refType="h" fact="0"/>
              <dgm:constr type="w" for="ch" forName="accentShape_1" refType="w" fact="0.4021"/>
              <dgm:constr type="h" for="ch" forName="accentShape_1" refType="h" fact="0.9952"/>
              <dgm:constr type="l" for="ch" forName="parentText_2" refType="w" fact="0.2946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fact="0.78"/>
              <dgm:constr type="l" for="ch" forName="parentText_1" refType="w" fact="0.7339"/>
              <dgm:constr type="t" for="ch" forName="parentText_2" refType="h" fact="0.1192"/>
              <dgm:constr type="w" for="ch" forName="parentText_2" refType="w" refFor="ch" refForName="accentShape_1" fact="0.26"/>
              <dgm:constr type="h" for="ch" forName="parentText_2" refType="h" fact="0.78"/>
              <dgm:constr type="l" for="ch" forName="childText_2" refType="w" fact="0"/>
              <dgm:constr type="t" for="ch" forName="childText_1" refType="h" fact="0"/>
              <dgm:constr type="w" for="ch" forName="childText_1" refType="w" refFor="ch" refForName="accentShape_1" fact="0.71"/>
              <dgm:constr type="h" for="ch" forName="childText_1" refType="h"/>
              <dgm:constr type="l" for="ch" forName="childText_1" refType="w" fact="0.4393"/>
              <dgm:constr type="t" for="ch" forName="childText_2" refType="h" fact="0.1192"/>
              <dgm:constr type="w" for="ch" forName="childText_2" refType="w" refFor="ch" refForName="accentShape_2" fact="0.71"/>
              <dgm:constr type="h" for="ch" forName="childText_2" refType="h" fact="0.8808"/>
            </dgm:constrLst>
          </dgm:else>
        </dgm:choose>
      </dgm:if>
      <dgm:if name="Name10" axis="ch" ptType="node" func="cnt" op="equ" val="3">
        <dgm:alg type="composite">
          <dgm:param type="ar" val="1.4097"/>
        </dgm:alg>
        <dgm:choose name="Name11">
          <dgm:if name="Name12" func="var" arg="dir" op="equ" val="norm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3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childText_3" refType="primFontSz" refFor="des" refForName="parentText_2" op="lte"/>
              <dgm:constr type="primFontSz" for="des" forName="childText_1" refType="primFontSz" refFor="des" refForName="parentText_3" op="lte"/>
              <dgm:constr type="primFontSz" for="des" forName="childText_2" refType="primFontSz" refFor="des" refForName="parentText_3" op="lte"/>
              <dgm:constr type="primFontSz" for="des" forName="childText_3" refType="primFontSz" refFor="des" refForName="parentText_3" op="lte"/>
              <dgm:constr type="primFontSz" for="des" forName="parentText_2" refType="primFontSz" refFor="des" refForName="parentText_1" op="equ"/>
              <dgm:constr type="primFontSz" for="des" forName="parentText_3" refType="primFontSz" refFor="des" refForName="parentText_1" op="equ"/>
              <dgm:constr type="primFontSz" for="des" forName="childText_2" refType="primFontSz" refFor="des" refForName="childText_1" op="equ"/>
              <dgm:constr type="primFontSz" for="des" forName="childText_3" refType="primFontSz" refFor="des" refForName="childText_1" op="equ"/>
              <dgm:constr type="l" for="ch" forName="accentShape_1" refType="w" fact="0"/>
              <dgm:constr type="t" for="ch" forName="accentShape_1" refType="h" fact="0"/>
              <dgm:constr type="w" for="ch" forName="accentShape_1" refType="w" fact="0.2796"/>
              <dgm:constr type="h" for="ch" forName="accentShape_1" refType="h" fact="0.9952"/>
              <dgm:constr type="l" for="ch" forName="accentShape_2" refType="w" fact="0.3055"/>
              <dgm:constr type="t" for="ch" forName="accentShape_2" refType="h" fact="0.1192"/>
              <dgm:constr type="w" for="ch" forName="accentShape_2" refType="w" fact="0.2796"/>
              <dgm:constr type="h" for="ch" forName="accentShape_2" refType="h" fact="0.876"/>
              <dgm:constr type="l" for="ch" forName="accentShape_3" refType="w" fact="0.6101"/>
              <dgm:constr type="t" for="ch" forName="accentShape_3" refType="h" fact="0.2457"/>
              <dgm:constr type="w" for="ch" forName="accentShape_3" refType="w" fact="0.2796"/>
              <dgm:constr type="h" for="ch" forName="accentShape_3" refType="h" fact="0.7499"/>
              <dgm:constr type="l" for="ch" forName="parentText_1" refType="w" fact="0.2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refFor="ch" refForName="accentShape_1" fact="0.9"/>
              <dgm:constr type="l" for="ch" forName="parentText_2" refType="w" fact="0.5055"/>
              <dgm:constr type="t" for="ch" forName="parentText_2" refType="h" fact="0.1192"/>
              <dgm:constr type="w" for="ch" forName="parentText_2" refType="w" refFor="ch" refForName="accentShape_2" fact="0.26"/>
              <dgm:constr type="h" for="ch" forName="parentText_2" refType="h" refFor="ch" refForName="accentShape_2" fact="0.9"/>
              <dgm:constr type="l" for="ch" forName="parentText_3" refType="w" fact="0.8101"/>
              <dgm:constr type="t" for="ch" forName="parentText_3" refType="h" fact="0.2457"/>
              <dgm:constr type="w" for="ch" forName="parentText_3" refType="w" refFor="ch" refForName="accentShape_3" fact="0.26"/>
              <dgm:constr type="h" for="ch" forName="parentText_3" refType="h" refFor="ch" refForName="accentShape_3" fact="0.9"/>
              <dgm:constr type="l" for="ch" forName="childText_1" refType="w" fact="0"/>
              <dgm:constr type="t" for="ch" forName="childText_1" refType="h" fact="0"/>
              <dgm:constr type="w" for="ch" forName="childText_1" refType="w" refFor="ch" refForName="accentShape_1" fact="0.71"/>
              <dgm:constr type="h" for="ch" forName="childText_1" refType="h"/>
              <dgm:constr type="l" for="ch" forName="childText_2" refType="w" fact="0.3055"/>
              <dgm:constr type="t" for="ch" forName="childText_2" refType="h" fact="0.1192"/>
              <dgm:constr type="w" for="ch" forName="childText_2" refType="w" refFor="ch" refForName="accentShape_2" fact="0.71"/>
              <dgm:constr type="h" for="ch" forName="childText_2" refType="h" fact="0.8808"/>
              <dgm:constr type="l" for="ch" forName="childText_3" refType="w" fact="0.6101"/>
              <dgm:constr type="t" for="ch" forName="childText_3" refType="h" fact="0.2457"/>
              <dgm:constr type="w" for="ch" forName="childText_3" refType="w" refFor="ch" refForName="accentShape_3" fact="0.71"/>
              <dgm:constr type="h" for="ch" forName="childText_3" refType="h" fact="0.7543"/>
            </dgm:constrLst>
          </dgm:if>
          <dgm:else name="Name13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3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childText_3" refType="primFontSz" refFor="des" refForName="parentText_2" op="lte"/>
              <dgm:constr type="primFontSz" for="des" forName="childText_1" refType="primFontSz" refFor="des" refForName="parentText_3" op="lte"/>
              <dgm:constr type="primFontSz" for="des" forName="childText_2" refType="primFontSz" refFor="des" refForName="parentText_3" op="lte"/>
              <dgm:constr type="primFontSz" for="des" forName="childText_3" refType="primFontSz" refFor="des" refForName="parentText_3" op="lte"/>
              <dgm:constr type="primFontSz" for="des" forName="parentText_2" refType="primFontSz" refFor="des" refForName="parentText_1" op="equ"/>
              <dgm:constr type="primFontSz" for="des" forName="parentText_3" refType="primFontSz" refFor="des" refForName="parentText_1" op="equ"/>
              <dgm:constr type="primFontSz" for="des" forName="childText_2" refType="primFontSz" refFor="des" refForName="childText_1" op="equ"/>
              <dgm:constr type="primFontSz" for="des" forName="childText_3" refType="primFontSz" refFor="des" refForName="childText_1" op="equ"/>
              <dgm:constr type="l" for="ch" forName="accentShape_3" refType="w" fact="0"/>
              <dgm:constr type="t" for="ch" forName="accentShape_1" refType="h" fact="0"/>
              <dgm:constr type="w" for="ch" forName="accentShape_1" refType="w" fact="0.2796"/>
              <dgm:constr type="h" for="ch" forName="accentShape_1" refType="h" fact="0.9952"/>
              <dgm:constr type="l" for="ch" forName="accentShape_2" refType="w" fact="0.3055"/>
              <dgm:constr type="t" for="ch" forName="accentShape_2" refType="h" fact="0.1192"/>
              <dgm:constr type="w" for="ch" forName="accentShape_2" refType="w" fact="0.2796"/>
              <dgm:constr type="h" for="ch" forName="accentShape_2" refType="h" fact="0.876"/>
              <dgm:constr type="l" for="ch" forName="accentShape_1" refType="w" fact="0.6101"/>
              <dgm:constr type="t" for="ch" forName="accentShape_3" refType="h" fact="0.2457"/>
              <dgm:constr type="w" for="ch" forName="accentShape_3" refType="w" fact="0.2796"/>
              <dgm:constr type="h" for="ch" forName="accentShape_3" refType="h" fact="0.7499"/>
              <dgm:constr type="l" for="ch" forName="parentText_3" refType="w" fact="0.2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refFor="ch" refForName="accentShape_1" fact="0.9"/>
              <dgm:constr type="l" for="ch" forName="parentText_2" refType="w" fact="0.5055"/>
              <dgm:constr type="t" for="ch" forName="parentText_2" refType="h" fact="0.1192"/>
              <dgm:constr type="w" for="ch" forName="parentText_2" refType="w" refFor="ch" refForName="accentShape_2" fact="0.26"/>
              <dgm:constr type="h" for="ch" forName="parentText_2" refType="h" refFor="ch" refForName="accentShape_2" fact="0.9"/>
              <dgm:constr type="l" for="ch" forName="parentText_1" refType="w" fact="0.8101"/>
              <dgm:constr type="t" for="ch" forName="parentText_3" refType="h" fact="0.2457"/>
              <dgm:constr type="w" for="ch" forName="parentText_3" refType="w" refFor="ch" refForName="accentShape_3" fact="0.26"/>
              <dgm:constr type="h" for="ch" forName="parentText_3" refType="h" refFor="ch" refForName="accentShape_3" fact="0.9"/>
              <dgm:constr type="l" for="ch" forName="childText_3" refType="w" fact="0"/>
              <dgm:constr type="t" for="ch" forName="childText_1" refType="h" fact="0"/>
              <dgm:constr type="w" for="ch" forName="childText_1" refType="w" refFor="ch" refForName="accentShape_1" fact="0.71"/>
              <dgm:constr type="h" for="ch" forName="childText_1" refType="h"/>
              <dgm:constr type="l" for="ch" forName="childText_2" refType="w" fact="0.3055"/>
              <dgm:constr type="t" for="ch" forName="childText_2" refType="h" fact="0.1192"/>
              <dgm:constr type="w" for="ch" forName="childText_2" refType="w" refFor="ch" refForName="accentShape_2" fact="0.71"/>
              <dgm:constr type="h" for="ch" forName="childText_2" refType="h" fact="0.8808"/>
              <dgm:constr type="l" for="ch" forName="childText_1" refType="w" fact="0.6101"/>
              <dgm:constr type="t" for="ch" forName="childText_3" refType="h" fact="0.2457"/>
              <dgm:constr type="w" for="ch" forName="childText_3" refType="w" refFor="ch" refForName="accentShape_3" fact="0.71"/>
              <dgm:constr type="h" for="ch" forName="childText_3" refType="h" fact="0.7543"/>
            </dgm:constrLst>
          </dgm:else>
        </dgm:choose>
      </dgm:if>
      <dgm:if name="Name14" axis="ch" ptType="node" func="cnt" op="equ" val="4">
        <dgm:alg type="composite">
          <dgm:param type="ar" val="1.8305"/>
        </dgm:alg>
        <dgm:choose name="Name15">
          <dgm:if name="Name16" func="var" arg="dir" op="equ" val="norm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3" refType="primFontSz" refFor="des" refForName="parentText_1" op="lte"/>
              <dgm:constr type="primFontSz" for="des" forName="childText_4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childText_3" refType="primFontSz" refFor="des" refForName="parentText_2" op="lte"/>
              <dgm:constr type="primFontSz" for="des" forName="childText_4" refType="primFontSz" refFor="des" refForName="parentText_2" op="lte"/>
              <dgm:constr type="primFontSz" for="des" forName="childText_1" refType="primFontSz" refFor="des" refForName="parentText_3" op="lte"/>
              <dgm:constr type="primFontSz" for="des" forName="childText_2" refType="primFontSz" refFor="des" refForName="parentText_3" op="lte"/>
              <dgm:constr type="primFontSz" for="des" forName="childText_3" refType="primFontSz" refFor="des" refForName="parentText_3" op="lte"/>
              <dgm:constr type="primFontSz" for="des" forName="childText_4" refType="primFontSz" refFor="des" refForName="parentText_3" op="lte"/>
              <dgm:constr type="primFontSz" for="des" forName="childText_1" refType="primFontSz" refFor="des" refForName="parentText_4" op="lte"/>
              <dgm:constr type="primFontSz" for="des" forName="childText_2" refType="primFontSz" refFor="des" refForName="parentText_4" op="lte"/>
              <dgm:constr type="primFontSz" for="des" forName="childText_3" refType="primFontSz" refFor="des" refForName="parentText_4" op="lte"/>
              <dgm:constr type="primFontSz" for="des" forName="childText_4" refType="primFontSz" refFor="des" refForName="parentText_4" op="lte"/>
              <dgm:constr type="primFontSz" for="des" forName="parentText_2" refType="primFontSz" refFor="des" refForName="parentText_1" op="equ"/>
              <dgm:constr type="primFontSz" for="des" forName="parentText_3" refType="primFontSz" refFor="des" refForName="parentText_1" op="equ"/>
              <dgm:constr type="primFontSz" for="des" forName="parentText_4" refType="primFontSz" refFor="des" refForName="parentText_1" op="equ"/>
              <dgm:constr type="primFontSz" for="des" forName="childText_2" refType="primFontSz" refFor="des" refForName="childText_1" op="equ"/>
              <dgm:constr type="primFontSz" for="des" forName="childText_3" refType="primFontSz" refFor="des" refForName="childText_1" op="equ"/>
              <dgm:constr type="primFontSz" for="des" forName="childText_4" refType="primFontSz" refFor="des" refForName="childText_1" op="equ"/>
              <dgm:constr type="l" for="ch" forName="accentShape_1" refType="w" fact="0"/>
              <dgm:constr type="t" for="ch" forName="accentShape_1" refType="h" fact="0"/>
              <dgm:constr type="w" for="ch" forName="accentShape_1" refType="w" fact="0.2153"/>
              <dgm:constr type="h" for="ch" forName="accentShape_1" refType="h" fact="0.9952"/>
              <dgm:constr type="l" for="ch" forName="accentShape_2" refType="w" fact="0.2353"/>
              <dgm:constr type="t" for="ch" forName="accentShape_2" refType="h" fact="0.1192"/>
              <dgm:constr type="w" for="ch" forName="accentShape_2" refType="w" fact="0.2153"/>
              <dgm:constr type="h" for="ch" forName="accentShape_2" refType="h" fact="0.876"/>
              <dgm:constr type="l" for="ch" forName="accentShape_3" refType="w" fact="0.4699"/>
              <dgm:constr type="t" for="ch" forName="accentShape_3" refType="h" fact="0.2457"/>
              <dgm:constr type="w" for="ch" forName="accentShape_3" refType="w" fact="0.2153"/>
              <dgm:constr type="h" for="ch" forName="accentShape_3" refType="h" fact="0.7495"/>
              <dgm:constr type="l" for="ch" forName="accentShape_4" refType="w" fact="0.6997"/>
              <dgm:constr type="t" for="ch" forName="accentShape_4" refType="h" fact="0.3696"/>
              <dgm:constr type="w" for="ch" forName="accentShape_4" refType="w" fact="0.2153"/>
              <dgm:constr type="h" for="ch" forName="accentShape_4" refType="h" fact="0.6256"/>
              <dgm:constr type="l" for="ch" forName="parentText_1" refType="w" fact="0.16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refFor="ch" refForName="accentShape_1" fact="0.9"/>
              <dgm:constr type="l" for="ch" forName="parentText_2" refType="w" fact="0.3953"/>
              <dgm:constr type="t" for="ch" forName="parentText_2" refType="h" fact="0.1192"/>
              <dgm:constr type="w" for="ch" forName="parentText_2" refType="w" refFor="ch" refForName="accentShape_2" fact="0.26"/>
              <dgm:constr type="h" for="ch" forName="parentText_2" refType="h" refFor="ch" refForName="accentShape_2" fact="0.9"/>
              <dgm:constr type="l" for="ch" forName="parentText_3" refType="w" fact="0.6299"/>
              <dgm:constr type="t" for="ch" forName="parentText_3" refType="h" fact="0.2457"/>
              <dgm:constr type="w" for="ch" forName="parentText_3" refType="w" refFor="ch" refForName="accentShape_3" fact="0.26"/>
              <dgm:constr type="h" for="ch" forName="parentText_3" refType="h" refFor="ch" refForName="accentShape_3" fact="0.9"/>
              <dgm:constr type="l" for="ch" forName="parentText_4" refType="w" fact="0.8597"/>
              <dgm:constr type="t" for="ch" forName="parentText_4" refType="h" fact="0.3696"/>
              <dgm:constr type="w" for="ch" forName="parentText_4" refType="w" refFor="ch" refForName="accentShape_4" fact="0.26"/>
              <dgm:constr type="h" for="ch" forName="parentText_4" refType="h" refFor="ch" refForName="accentShape_4" fact="0.9"/>
              <dgm:constr type="l" for="ch" forName="childText_1" refType="w" fact="0"/>
              <dgm:constr type="t" for="ch" forName="childText_1" refType="h" fact="0"/>
              <dgm:constr type="w" for="ch" forName="childText_1" refType="w" refFor="ch" refForName="accentShape_1" fact="0.71"/>
              <dgm:constr type="h" for="ch" forName="childText_1" refType="h"/>
              <dgm:constr type="l" for="ch" forName="childText_2" refType="w" fact="0.2353"/>
              <dgm:constr type="t" for="ch" forName="childText_2" refType="h" fact="0.1192"/>
              <dgm:constr type="w" for="ch" forName="childText_2" refType="w" refFor="ch" refForName="accentShape_2" fact="0.71"/>
              <dgm:constr type="h" for="ch" forName="childText_2" refType="h" fact="0.8808"/>
              <dgm:constr type="l" for="ch" forName="childText_3" refType="w" fact="0.4699"/>
              <dgm:constr type="t" for="ch" forName="childText_3" refType="h" fact="0.2457"/>
              <dgm:constr type="w" for="ch" forName="childText_3" refType="w" refFor="ch" refForName="accentShape_3" fact="0.71"/>
              <dgm:constr type="h" for="ch" forName="childText_3" refType="h" fact="0.7543"/>
              <dgm:constr type="l" for="ch" forName="childText_4" refType="w" fact="0.6997"/>
              <dgm:constr type="t" for="ch" forName="childText_4" refType="h" fact="0.3696"/>
              <dgm:constr type="w" for="ch" forName="childText_4" refType="w" refFor="ch" refForName="accentShape_4" fact="0.71"/>
              <dgm:constr type="h" for="ch" forName="childText_4" refType="h" fact="0.6261"/>
            </dgm:constrLst>
          </dgm:if>
          <dgm:else name="Name17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3" refType="primFontSz" refFor="des" refForName="parentText_1" op="lte"/>
              <dgm:constr type="primFontSz" for="des" forName="childText_4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childText_3" refType="primFontSz" refFor="des" refForName="parentText_2" op="lte"/>
              <dgm:constr type="primFontSz" for="des" forName="childText_4" refType="primFontSz" refFor="des" refForName="parentText_2" op="lte"/>
              <dgm:constr type="primFontSz" for="des" forName="childText_1" refType="primFontSz" refFor="des" refForName="parentText_3" op="lte"/>
              <dgm:constr type="primFontSz" for="des" forName="childText_2" refType="primFontSz" refFor="des" refForName="parentText_3" op="lte"/>
              <dgm:constr type="primFontSz" for="des" forName="childText_3" refType="primFontSz" refFor="des" refForName="parentText_3" op="lte"/>
              <dgm:constr type="primFontSz" for="des" forName="childText_4" refType="primFontSz" refFor="des" refForName="parentText_3" op="lte"/>
              <dgm:constr type="primFontSz" for="des" forName="childText_1" refType="primFontSz" refFor="des" refForName="parentText_4" op="lte"/>
              <dgm:constr type="primFontSz" for="des" forName="childText_2" refType="primFontSz" refFor="des" refForName="parentText_4" op="lte"/>
              <dgm:constr type="primFontSz" for="des" forName="childText_3" refType="primFontSz" refFor="des" refForName="parentText_4" op="lte"/>
              <dgm:constr type="primFontSz" for="des" forName="childText_4" refType="primFontSz" refFor="des" refForName="parentText_4" op="lte"/>
              <dgm:constr type="primFontSz" for="des" forName="parentText_2" refType="primFontSz" refFor="des" refForName="parentText_1" op="equ"/>
              <dgm:constr type="primFontSz" for="des" forName="parentText_3" refType="primFontSz" refFor="des" refForName="parentText_1" op="equ"/>
              <dgm:constr type="primFontSz" for="des" forName="parentText_4" refType="primFontSz" refFor="des" refForName="parentText_1" op="equ"/>
              <dgm:constr type="primFontSz" for="des" forName="childText_2" refType="primFontSz" refFor="des" refForName="childText_1" op="equ"/>
              <dgm:constr type="primFontSz" for="des" forName="childText_3" refType="primFontSz" refFor="des" refForName="childText_1" op="equ"/>
              <dgm:constr type="primFontSz" for="des" forName="childText_4" refType="primFontSz" refFor="des" refForName="childText_1" op="equ"/>
              <dgm:constr type="l" for="ch" forName="accentShape_4" refType="w" fact="0"/>
              <dgm:constr type="t" for="ch" forName="accentShape_1" refType="h" fact="0"/>
              <dgm:constr type="w" for="ch" forName="accentShape_1" refType="w" fact="0.2153"/>
              <dgm:constr type="h" for="ch" forName="accentShape_1" refType="h" fact="0.9952"/>
              <dgm:constr type="l" for="ch" forName="accentShape_3" refType="w" fact="0.2353"/>
              <dgm:constr type="t" for="ch" forName="accentShape_2" refType="h" fact="0.1192"/>
              <dgm:constr type="w" for="ch" forName="accentShape_2" refType="w" fact="0.2153"/>
              <dgm:constr type="h" for="ch" forName="accentShape_2" refType="h" fact="0.876"/>
              <dgm:constr type="l" for="ch" forName="accentShape_2" refType="w" fact="0.4699"/>
              <dgm:constr type="t" for="ch" forName="accentShape_3" refType="h" fact="0.2457"/>
              <dgm:constr type="w" for="ch" forName="accentShape_3" refType="w" fact="0.2153"/>
              <dgm:constr type="h" for="ch" forName="accentShape_3" refType="h" fact="0.7495"/>
              <dgm:constr type="l" for="ch" forName="accentShape_1" refType="w" fact="0.6997"/>
              <dgm:constr type="t" for="ch" forName="accentShape_4" refType="h" fact="0.3696"/>
              <dgm:constr type="w" for="ch" forName="accentShape_4" refType="w" fact="0.2153"/>
              <dgm:constr type="h" for="ch" forName="accentShape_4" refType="h" fact="0.6256"/>
              <dgm:constr type="l" for="ch" forName="parentText_4" refType="w" fact="0.16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refFor="ch" refForName="accentShape_1" fact="0.9"/>
              <dgm:constr type="l" for="ch" forName="parentText_3" refType="w" fact="0.3953"/>
              <dgm:constr type="t" for="ch" forName="parentText_2" refType="h" fact="0.1192"/>
              <dgm:constr type="w" for="ch" forName="parentText_2" refType="w" refFor="ch" refForName="accentShape_2" fact="0.26"/>
              <dgm:constr type="h" for="ch" forName="parentText_2" refType="h" refFor="ch" refForName="accentShape_2" fact="0.9"/>
              <dgm:constr type="l" for="ch" forName="parentText_2" refType="w" fact="0.6299"/>
              <dgm:constr type="t" for="ch" forName="parentText_3" refType="h" fact="0.2457"/>
              <dgm:constr type="w" for="ch" forName="parentText_3" refType="w" refFor="ch" refForName="accentShape_3" fact="0.26"/>
              <dgm:constr type="h" for="ch" forName="parentText_3" refType="h" refFor="ch" refForName="accentShape_3" fact="0.9"/>
              <dgm:constr type="l" for="ch" forName="parentText_1" refType="w" fact="0.8597"/>
              <dgm:constr type="t" for="ch" forName="parentText_4" refType="h" fact="0.3696"/>
              <dgm:constr type="w" for="ch" forName="parentText_4" refType="w" refFor="ch" refForName="accentShape_4" fact="0.26"/>
              <dgm:constr type="h" for="ch" forName="parentText_4" refType="h" refFor="ch" refForName="accentShape_4" fact="0.9"/>
              <dgm:constr type="l" for="ch" forName="childText_4" refType="w" fact="0"/>
              <dgm:constr type="t" for="ch" forName="childText_1" refType="h" fact="0"/>
              <dgm:constr type="w" for="ch" forName="childText_1" refType="w" refFor="ch" refForName="accentShape_1" fact="0.71"/>
              <dgm:constr type="h" for="ch" forName="childText_1" refType="h"/>
              <dgm:constr type="l" for="ch" forName="childText_3" refType="w" fact="0.2353"/>
              <dgm:constr type="t" for="ch" forName="childText_2" refType="h" fact="0.1192"/>
              <dgm:constr type="w" for="ch" forName="childText_2" refType="w" refFor="ch" refForName="accentShape_2" fact="0.71"/>
              <dgm:constr type="h" for="ch" forName="childText_2" refType="h" fact="0.8808"/>
              <dgm:constr type="l" for="ch" forName="childText_2" refType="w" fact="0.4699"/>
              <dgm:constr type="t" for="ch" forName="childText_3" refType="h" fact="0.2457"/>
              <dgm:constr type="w" for="ch" forName="childText_3" refType="w" refFor="ch" refForName="accentShape_3" fact="0.71"/>
              <dgm:constr type="h" for="ch" forName="childText_3" refType="h" fact="0.7543"/>
              <dgm:constr type="l" for="ch" forName="childText_1" refType="w" fact="0.6997"/>
              <dgm:constr type="t" for="ch" forName="childText_4" refType="h" fact="0.3696"/>
              <dgm:constr type="w" for="ch" forName="childText_4" refType="w" refFor="ch" refForName="accentShape_4" fact="0.71"/>
              <dgm:constr type="h" for="ch" forName="childText_4" refType="h" fact="0.6261"/>
            </dgm:constrLst>
          </dgm:else>
        </dgm:choose>
      </dgm:if>
      <dgm:if name="Name18" axis="ch" ptType="node" func="cnt" op="equ" val="5">
        <dgm:alg type="composite">
          <dgm:param type="ar" val="2.0125"/>
        </dgm:alg>
        <dgm:choose name="Name19">
          <dgm:if name="Name20" func="var" arg="dir" op="equ" val="norm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3" refType="primFontSz" refFor="des" refForName="parentText_1" op="lte"/>
              <dgm:constr type="primFontSz" for="des" forName="childText_4" refType="primFontSz" refFor="des" refForName="parentText_1" op="lte"/>
              <dgm:constr type="primFontSz" for="des" forName="childText_5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childText_3" refType="primFontSz" refFor="des" refForName="parentText_2" op="lte"/>
              <dgm:constr type="primFontSz" for="des" forName="childText_4" refType="primFontSz" refFor="des" refForName="parentText_2" op="lte"/>
              <dgm:constr type="primFontSz" for="des" forName="childText_5" refType="primFontSz" refFor="des" refForName="parentText_2" op="lte"/>
              <dgm:constr type="primFontSz" for="des" forName="childText_1" refType="primFontSz" refFor="des" refForName="parentText_3" op="lte"/>
              <dgm:constr type="primFontSz" for="des" forName="childText_2" refType="primFontSz" refFor="des" refForName="parentText_3" op="lte"/>
              <dgm:constr type="primFontSz" for="des" forName="childText_3" refType="primFontSz" refFor="des" refForName="parentText_3" op="lte"/>
              <dgm:constr type="primFontSz" for="des" forName="childText_4" refType="primFontSz" refFor="des" refForName="parentText_3" op="lte"/>
              <dgm:constr type="primFontSz" for="des" forName="childText_5" refType="primFontSz" refFor="des" refForName="parentText_3" op="lte"/>
              <dgm:constr type="primFontSz" for="des" forName="childText_1" refType="primFontSz" refFor="des" refForName="parentText_4" op="lte"/>
              <dgm:constr type="primFontSz" for="des" forName="childText_2" refType="primFontSz" refFor="des" refForName="parentText_4" op="lte"/>
              <dgm:constr type="primFontSz" for="des" forName="childText_3" refType="primFontSz" refFor="des" refForName="parentText_4" op="lte"/>
              <dgm:constr type="primFontSz" for="des" forName="childText_4" refType="primFontSz" refFor="des" refForName="parentText_4" op="lte"/>
              <dgm:constr type="primFontSz" for="des" forName="childText_5" refType="primFontSz" refFor="des" refForName="parentText_4" op="lte"/>
              <dgm:constr type="primFontSz" for="des" forName="childText_1" refType="primFontSz" refFor="des" refForName="parentText_5" op="lte"/>
              <dgm:constr type="primFontSz" for="des" forName="childText_2" refType="primFontSz" refFor="des" refForName="parentText_5" op="lte"/>
              <dgm:constr type="primFontSz" for="des" forName="childText_3" refType="primFontSz" refFor="des" refForName="parentText_5" op="lte"/>
              <dgm:constr type="primFontSz" for="des" forName="childText_4" refType="primFontSz" refFor="des" refForName="parentText_5" op="lte"/>
              <dgm:constr type="primFontSz" for="des" forName="childText_5" refType="primFontSz" refFor="des" refForName="parentText_5" op="lte"/>
              <dgm:constr type="primFontSz" for="des" forName="parentText_2" refType="primFontSz" refFor="des" refForName="parentText_1" op="equ"/>
              <dgm:constr type="primFontSz" for="des" forName="parentText_3" refType="primFontSz" refFor="des" refForName="parentText_1" op="equ"/>
              <dgm:constr type="primFontSz" for="des" forName="parentText_4" refType="primFontSz" refFor="des" refForName="parentText_1" op="equ"/>
              <dgm:constr type="primFontSz" for="des" forName="parentText_5" refType="primFontSz" refFor="des" refForName="parentText_1" op="equ"/>
              <dgm:constr type="primFontSz" for="des" forName="childText_2" refType="primFontSz" refFor="des" refForName="childText_1" op="equ"/>
              <dgm:constr type="primFontSz" for="des" forName="childText_3" refType="primFontSz" refFor="des" refForName="childText_1" op="equ"/>
              <dgm:constr type="primFontSz" for="des" forName="childText_4" refType="primFontSz" refFor="des" refForName="childText_1" op="equ"/>
              <dgm:constr type="primFontSz" for="des" forName="childText_5" refType="primFontSz" refFor="des" refForName="childText_1" op="equ"/>
              <dgm:constr type="l" for="ch" forName="accentShape_1" refType="w" fact="0"/>
              <dgm:constr type="t" for="ch" forName="accentShape_1" refType="h" fact="0"/>
              <dgm:constr type="w" for="ch" forName="accentShape_1" refType="w" fact="0.1759"/>
              <dgm:constr type="h" for="ch" forName="accentShape_1" refType="h" fact="0.9952"/>
              <dgm:constr type="l" for="ch" forName="accentShape_2" refType="w" fact="0.192"/>
              <dgm:constr type="t" for="ch" forName="accentShape_2" refType="h" fact="0.1196"/>
              <dgm:constr type="w" for="ch" forName="accentShape_2" refType="w" fact="0.1759"/>
              <dgm:constr type="h" for="ch" forName="accentShape_2" refType="h" fact="0.876"/>
              <dgm:constr type="l" for="ch" forName="accentShape_3" refType="w" fact="0.384"/>
              <dgm:constr type="t" for="ch" forName="accentShape_3" refType="h" fact="0.2457"/>
              <dgm:constr type="w" for="ch" forName="accentShape_3" refType="w" fact="0.1759"/>
              <dgm:constr type="h" for="ch" forName="accentShape_3" refType="h" fact="0.7499"/>
              <dgm:constr type="l" for="ch" forName="accentShape_4" refType="w" fact="0.5759"/>
              <dgm:constr type="t" for="ch" forName="accentShape_4" refType="h" fact="0.3739"/>
              <dgm:constr type="w" for="ch" forName="accentShape_4" refType="w" fact="0.1759"/>
              <dgm:constr type="h" for="ch" forName="accentShape_4" refType="h" fact="0.6217"/>
              <dgm:constr type="l" for="ch" forName="accentShape_5" refType="w" fact="0.7679"/>
              <dgm:constr type="t" for="ch" forName="accentShape_5" refType="h" fact="0.5"/>
              <dgm:constr type="w" for="ch" forName="accentShape_5" refType="w" fact="0.1759"/>
              <dgm:constr type="h" for="ch" forName="accentShape_5" refType="h" fact="0.4956"/>
              <dgm:constr type="l" for="ch" forName="parentText_1" refType="w" fact="0.125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refFor="ch" refForName="accentShape_1" fact="0.9"/>
              <dgm:constr type="l" for="ch" forName="parentText_2" refType="w" fact="0.317"/>
              <dgm:constr type="t" for="ch" forName="parentText_2" refType="h" fact="0.1196"/>
              <dgm:constr type="w" for="ch" forName="parentText_2" refType="w" refFor="ch" refForName="accentShape_2" fact="0.26"/>
              <dgm:constr type="h" for="ch" forName="parentText_2" refType="h" refFor="ch" refForName="accentShape_2" fact="0.9"/>
              <dgm:constr type="l" for="ch" forName="parentText_3" refType="w" fact="0.509"/>
              <dgm:constr type="t" for="ch" forName="parentText_3" refType="h" fact="0.2457"/>
              <dgm:constr type="w" for="ch" forName="parentText_3" refType="w" refFor="ch" refForName="accentShape_3" fact="0.26"/>
              <dgm:constr type="h" for="ch" forName="parentText_3" refType="h" refFor="ch" refForName="accentShape_3" fact="0.9"/>
              <dgm:constr type="l" for="ch" forName="parentText_4" refType="w" fact="0.7009"/>
              <dgm:constr type="t" for="ch" forName="parentText_4" refType="h" fact="0.3739"/>
              <dgm:constr type="w" for="ch" forName="parentText_4" refType="w" refFor="ch" refForName="accentShape_4" fact="0.26"/>
              <dgm:constr type="h" for="ch" forName="parentText_4" refType="h" refFor="ch" refForName="accentShape_4" fact="0.9"/>
              <dgm:constr type="l" for="ch" forName="parentText_5" refType="w" fact="0.8929"/>
              <dgm:constr type="t" for="ch" forName="parentText_5" refType="h" fact="0.5"/>
              <dgm:constr type="w" for="ch" forName="parentText_5" refType="w" refFor="ch" refForName="accentShape_5" fact="0.26"/>
              <dgm:constr type="h" for="ch" forName="parentText_5" refType="h" refFor="ch" refForName="accentShape_5" fact="0.9"/>
              <dgm:constr type="l" for="ch" forName="childText_1" refType="w" fact="0"/>
              <dgm:constr type="t" for="ch" forName="childText_1" refType="h" fact="0"/>
              <dgm:constr type="w" for="ch" forName="childText_1" refType="w" refFor="ch" refForName="accentShape_1" fact="0.71"/>
              <dgm:constr type="h" for="ch" forName="childText_1" refType="h"/>
              <dgm:constr type="l" for="ch" forName="childText_2" refType="w" fact="0.192"/>
              <dgm:constr type="t" for="ch" forName="childText_2" refType="h" fact="0.1192"/>
              <dgm:constr type="w" for="ch" forName="childText_2" refType="w" refFor="ch" refForName="accentShape_2" fact="0.71"/>
              <dgm:constr type="h" for="ch" forName="childText_2" refType="h" fact="0.876"/>
              <dgm:constr type="l" for="ch" forName="childText_3" refType="w" fact="0.384"/>
              <dgm:constr type="t" for="ch" forName="childText_3" refType="h" fact="0.2457"/>
              <dgm:constr type="w" for="ch" forName="childText_3" refType="w" refFor="ch" refForName="accentShape_3" fact="0.71"/>
              <dgm:constr type="h" for="ch" forName="childText_3" refType="h" fact="0.7499"/>
              <dgm:constr type="l" for="ch" forName="childText_4" refType="w" fact="0.5759"/>
              <dgm:constr type="t" for="ch" forName="childText_4" refType="h" fact="0.3739"/>
              <dgm:constr type="w" for="ch" forName="childText_4" refType="w" refFor="ch" refForName="accentShape_4" fact="0.71"/>
              <dgm:constr type="h" for="ch" forName="childText_4" refType="h" fact="0.6217"/>
              <dgm:constr type="l" for="ch" forName="childText_5" refType="w" fact="0.7679"/>
              <dgm:constr type="t" for="ch" forName="childText_5" refType="h" fact="0.5001"/>
              <dgm:constr type="w" for="ch" forName="childText_5" refType="w" refFor="ch" refForName="accentShape_5" fact="0.71"/>
              <dgm:constr type="h" for="ch" forName="childText_5" refType="h" fact="0.4956"/>
            </dgm:constrLst>
          </dgm:if>
          <dgm:else name="Name21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3" refType="primFontSz" refFor="des" refForName="parentText_1" op="lte"/>
              <dgm:constr type="primFontSz" for="des" forName="childText_4" refType="primFontSz" refFor="des" refForName="parentText_1" op="lte"/>
              <dgm:constr type="primFontSz" for="des" forName="childText_5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childText_3" refType="primFontSz" refFor="des" refForName="parentText_2" op="lte"/>
              <dgm:constr type="primFontSz" for="des" forName="childText_4" refType="primFontSz" refFor="des" refForName="parentText_2" op="lte"/>
              <dgm:constr type="primFontSz" for="des" forName="childText_5" refType="primFontSz" refFor="des" refForName="parentText_2" op="lte"/>
              <dgm:constr type="primFontSz" for="des" forName="childText_1" refType="primFontSz" refFor="des" refForName="parentText_3" op="lte"/>
              <dgm:constr type="primFontSz" for="des" forName="childText_2" refType="primFontSz" refFor="des" refForName="parentText_3" op="lte"/>
              <dgm:constr type="primFontSz" for="des" forName="childText_3" refType="primFontSz" refFor="des" refForName="parentText_3" op="lte"/>
              <dgm:constr type="primFontSz" for="des" forName="childText_4" refType="primFontSz" refFor="des" refForName="parentText_3" op="lte"/>
              <dgm:constr type="primFontSz" for="des" forName="childText_5" refType="primFontSz" refFor="des" refForName="parentText_3" op="lte"/>
              <dgm:constr type="primFontSz" for="des" forName="childText_1" refType="primFontSz" refFor="des" refForName="parentText_4" op="lte"/>
              <dgm:constr type="primFontSz" for="des" forName="childText_2" refType="primFontSz" refFor="des" refForName="parentText_4" op="lte"/>
              <dgm:constr type="primFontSz" for="des" forName="childText_3" refType="primFontSz" refFor="des" refForName="parentText_4" op="lte"/>
              <dgm:constr type="primFontSz" for="des" forName="childText_4" refType="primFontSz" refFor="des" refForName="parentText_4" op="lte"/>
              <dgm:constr type="primFontSz" for="des" forName="childText_5" refType="primFontSz" refFor="des" refForName="parentText_4" op="lte"/>
              <dgm:constr type="primFontSz" for="des" forName="childText_1" refType="primFontSz" refFor="des" refForName="parentText_5" op="lte"/>
              <dgm:constr type="primFontSz" for="des" forName="childText_2" refType="primFontSz" refFor="des" refForName="parentText_5" op="lte"/>
              <dgm:constr type="primFontSz" for="des" forName="childText_3" refType="primFontSz" refFor="des" refForName="parentText_5" op="lte"/>
              <dgm:constr type="primFontSz" for="des" forName="childText_4" refType="primFontSz" refFor="des" refForName="parentText_5" op="lte"/>
              <dgm:constr type="primFontSz" for="des" forName="childText_5" refType="primFontSz" refFor="des" refForName="parentText_5" op="lte"/>
              <dgm:constr type="primFontSz" for="des" forName="parentText_2" refType="primFontSz" refFor="des" refForName="parentText_1" op="equ"/>
              <dgm:constr type="primFontSz" for="des" forName="parentText_3" refType="primFontSz" refFor="des" refForName="parentText_1" op="equ"/>
              <dgm:constr type="primFontSz" for="des" forName="parentText_4" refType="primFontSz" refFor="des" refForName="parentText_1" op="equ"/>
              <dgm:constr type="primFontSz" for="des" forName="parentText_5" refType="primFontSz" refFor="des" refForName="parentText_1" op="equ"/>
              <dgm:constr type="primFontSz" for="des" forName="childText_2" refType="primFontSz" refFor="des" refForName="childText_1" op="equ"/>
              <dgm:constr type="primFontSz" for="des" forName="childText_3" refType="primFontSz" refFor="des" refForName="childText_1" op="equ"/>
              <dgm:constr type="primFontSz" for="des" forName="childText_4" refType="primFontSz" refFor="des" refForName="childText_1" op="equ"/>
              <dgm:constr type="primFontSz" for="des" forName="childText_5" refType="primFontSz" refFor="des" refForName="childText_1" op="equ"/>
              <dgm:constr type="l" for="ch" forName="accentShape_5" refType="w" fact="0"/>
              <dgm:constr type="t" for="ch" forName="accentShape_1" refType="h" fact="0"/>
              <dgm:constr type="w" for="ch" forName="accentShape_1" refType="w" fact="0.1759"/>
              <dgm:constr type="h" for="ch" forName="accentShape_1" refType="h" fact="0.9952"/>
              <dgm:constr type="l" for="ch" forName="accentShape_4" refType="w" fact="0.192"/>
              <dgm:constr type="t" for="ch" forName="accentShape_2" refType="h" fact="0.1196"/>
              <dgm:constr type="w" for="ch" forName="accentShape_2" refType="w" fact="0.1759"/>
              <dgm:constr type="h" for="ch" forName="accentShape_2" refType="h" fact="0.876"/>
              <dgm:constr type="l" for="ch" forName="accentShape_3" refType="w" fact="0.384"/>
              <dgm:constr type="t" for="ch" forName="accentShape_3" refType="h" fact="0.2457"/>
              <dgm:constr type="w" for="ch" forName="accentShape_3" refType="w" fact="0.1759"/>
              <dgm:constr type="h" for="ch" forName="accentShape_3" refType="h" fact="0.7499"/>
              <dgm:constr type="l" for="ch" forName="accentShape_2" refType="w" fact="0.5759"/>
              <dgm:constr type="t" for="ch" forName="accentShape_4" refType="h" fact="0.3739"/>
              <dgm:constr type="w" for="ch" forName="accentShape_4" refType="w" fact="0.1759"/>
              <dgm:constr type="h" for="ch" forName="accentShape_4" refType="h" fact="0.6217"/>
              <dgm:constr type="l" for="ch" forName="accentShape_1" refType="w" fact="0.7679"/>
              <dgm:constr type="t" for="ch" forName="accentShape_5" refType="h" fact="0.5"/>
              <dgm:constr type="w" for="ch" forName="accentShape_5" refType="w" fact="0.1759"/>
              <dgm:constr type="h" for="ch" forName="accentShape_5" refType="h" fact="0.4956"/>
              <dgm:constr type="l" for="ch" forName="parentText_5" refType="w" fact="0.125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refFor="ch" refForName="accentShape_1" fact="0.9"/>
              <dgm:constr type="l" for="ch" forName="parentText_4" refType="w" fact="0.317"/>
              <dgm:constr type="t" for="ch" forName="parentText_2" refType="h" fact="0.1196"/>
              <dgm:constr type="w" for="ch" forName="parentText_2" refType="w" refFor="ch" refForName="accentShape_2" fact="0.26"/>
              <dgm:constr type="h" for="ch" forName="parentText_2" refType="h" refFor="ch" refForName="accentShape_2" fact="0.9"/>
              <dgm:constr type="l" for="ch" forName="parentText_3" refType="w" fact="0.509"/>
              <dgm:constr type="t" for="ch" forName="parentText_3" refType="h" fact="0.2457"/>
              <dgm:constr type="w" for="ch" forName="parentText_3" refType="w" refFor="ch" refForName="accentShape_3" fact="0.26"/>
              <dgm:constr type="h" for="ch" forName="parentText_3" refType="h" refFor="ch" refForName="accentShape_3" fact="0.9"/>
              <dgm:constr type="l" for="ch" forName="parentText_2" refType="w" fact="0.7009"/>
              <dgm:constr type="t" for="ch" forName="parentText_4" refType="h" fact="0.3739"/>
              <dgm:constr type="w" for="ch" forName="parentText_4" refType="w" refFor="ch" refForName="accentShape_4" fact="0.26"/>
              <dgm:constr type="h" for="ch" forName="parentText_4" refType="h" refFor="ch" refForName="accentShape_4" fact="0.9"/>
              <dgm:constr type="l" for="ch" forName="parentText_1" refType="w" fact="0.8929"/>
              <dgm:constr type="t" for="ch" forName="parentText_5" refType="h" fact="0.5"/>
              <dgm:constr type="w" for="ch" forName="parentText_5" refType="w" refFor="ch" refForName="accentShape_5" fact="0.26"/>
              <dgm:constr type="h" for="ch" forName="parentText_5" refType="h" refFor="ch" refForName="accentShape_5" fact="0.9"/>
              <dgm:constr type="l" for="ch" forName="childText_5" refType="w" fact="0"/>
              <dgm:constr type="t" for="ch" forName="childText_1" refType="h" fact="0"/>
              <dgm:constr type="w" for="ch" forName="childText_1" refType="w" refFor="ch" refForName="accentShape_1" fact="0.71"/>
              <dgm:constr type="h" for="ch" forName="childText_1" refType="h"/>
              <dgm:constr type="l" for="ch" forName="childText_4" refType="w" fact="0.192"/>
              <dgm:constr type="t" for="ch" forName="childText_2" refType="h" fact="0.1192"/>
              <dgm:constr type="w" for="ch" forName="childText_2" refType="w" refFor="ch" refForName="accentShape_2" fact="0.71"/>
              <dgm:constr type="h" for="ch" forName="childText_2" refType="h" fact="0.876"/>
              <dgm:constr type="l" for="ch" forName="childText_3" refType="w" fact="0.384"/>
              <dgm:constr type="t" for="ch" forName="childText_3" refType="h" fact="0.2457"/>
              <dgm:constr type="w" for="ch" forName="childText_3" refType="w" refFor="ch" refForName="accentShape_3" fact="0.71"/>
              <dgm:constr type="h" for="ch" forName="childText_3" refType="h" fact="0.7499"/>
              <dgm:constr type="l" for="ch" forName="childText_2" refType="w" fact="0.5759"/>
              <dgm:constr type="t" for="ch" forName="childText_4" refType="h" fact="0.3739"/>
              <dgm:constr type="w" for="ch" forName="childText_4" refType="w" refFor="ch" refForName="accentShape_4" fact="0.71"/>
              <dgm:constr type="h" for="ch" forName="childText_4" refType="h" fact="0.6261"/>
              <dgm:constr type="l" for="ch" forName="childText_1" refType="w" fact="0.7679"/>
              <dgm:constr type="t" for="ch" forName="childText_5" refType="h" fact="0.5001"/>
              <dgm:constr type="w" for="ch" forName="childText_5" refType="w" refFor="ch" refForName="accentShape_5" fact="0.71"/>
              <dgm:constr type="h" for="ch" forName="childText_5" refType="h" fact="0.4999"/>
            </dgm:constrLst>
          </dgm:else>
        </dgm:choose>
      </dgm:if>
      <dgm:if name="Name22" axis="ch" ptType="node" func="cnt" op="equ" val="6">
        <dgm:alg type="composite">
          <dgm:param type="ar" val="2.4006"/>
        </dgm:alg>
        <dgm:shape xmlns:r="http://schemas.openxmlformats.org/officeDocument/2006/relationships" r:blip="">
          <dgm:adjLst/>
        </dgm:shape>
        <dgm:choose name="Name23">
          <dgm:if name="Name24" func="var" arg="dir" op="equ" val="norm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3" refType="primFontSz" refFor="des" refForName="parentText_1" op="lte"/>
              <dgm:constr type="primFontSz" for="des" forName="childText_4" refType="primFontSz" refFor="des" refForName="parentText_1" op="lte"/>
              <dgm:constr type="primFontSz" for="des" forName="childText_5" refType="primFontSz" refFor="des" refForName="parentText_1" op="lte"/>
              <dgm:constr type="primFontSz" for="des" forName="childText_6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childText_3" refType="primFontSz" refFor="des" refForName="parentText_2" op="lte"/>
              <dgm:constr type="primFontSz" for="des" forName="childText_4" refType="primFontSz" refFor="des" refForName="parentText_2" op="lte"/>
              <dgm:constr type="primFontSz" for="des" forName="childText_5" refType="primFontSz" refFor="des" refForName="parentText_2" op="lte"/>
              <dgm:constr type="primFontSz" for="des" forName="childText_6" refType="primFontSz" refFor="des" refForName="parentText_2" op="lte"/>
              <dgm:constr type="primFontSz" for="des" forName="childText_1" refType="primFontSz" refFor="des" refForName="parentText_3" op="lte"/>
              <dgm:constr type="primFontSz" for="des" forName="childText_2" refType="primFontSz" refFor="des" refForName="parentText_3" op="lte"/>
              <dgm:constr type="primFontSz" for="des" forName="childText_3" refType="primFontSz" refFor="des" refForName="parentText_3" op="lte"/>
              <dgm:constr type="primFontSz" for="des" forName="childText_4" refType="primFontSz" refFor="des" refForName="parentText_3" op="lte"/>
              <dgm:constr type="primFontSz" for="des" forName="childText_5" refType="primFontSz" refFor="des" refForName="parentText_3" op="lte"/>
              <dgm:constr type="primFontSz" for="des" forName="childText_6" refType="primFontSz" refFor="des" refForName="parentText_3" op="lte"/>
              <dgm:constr type="primFontSz" for="des" forName="childText_1" refType="primFontSz" refFor="des" refForName="parentText_4" op="lte"/>
              <dgm:constr type="primFontSz" for="des" forName="childText_2" refType="primFontSz" refFor="des" refForName="parentText_4" op="lte"/>
              <dgm:constr type="primFontSz" for="des" forName="childText_3" refType="primFontSz" refFor="des" refForName="parentText_4" op="lte"/>
              <dgm:constr type="primFontSz" for="des" forName="childText_4" refType="primFontSz" refFor="des" refForName="parentText_4" op="lte"/>
              <dgm:constr type="primFontSz" for="des" forName="childText_5" refType="primFontSz" refFor="des" refForName="parentText_4" op="lte"/>
              <dgm:constr type="primFontSz" for="des" forName="childText_6" refType="primFontSz" refFor="des" refForName="parentText_4" op="lte"/>
              <dgm:constr type="primFontSz" for="des" forName="childText_1" refType="primFontSz" refFor="des" refForName="parentText_5" op="lte"/>
              <dgm:constr type="primFontSz" for="des" forName="childText_2" refType="primFontSz" refFor="des" refForName="parentText_5" op="lte"/>
              <dgm:constr type="primFontSz" for="des" forName="childText_3" refType="primFontSz" refFor="des" refForName="parentText_5" op="lte"/>
              <dgm:constr type="primFontSz" for="des" forName="childText_4" refType="primFontSz" refFor="des" refForName="parentText_5" op="lte"/>
              <dgm:constr type="primFontSz" for="des" forName="childText_5" refType="primFontSz" refFor="des" refForName="parentText_5" op="lte"/>
              <dgm:constr type="primFontSz" for="des" forName="childText_6" refType="primFontSz" refFor="des" refForName="parentText_5" op="lte"/>
              <dgm:constr type="primFontSz" for="des" forName="childText_1" refType="primFontSz" refFor="des" refForName="parentText_6" op="lte"/>
              <dgm:constr type="primFontSz" for="des" forName="childText_2" refType="primFontSz" refFor="des" refForName="parentText_6" op="lte"/>
              <dgm:constr type="primFontSz" for="des" forName="childText_3" refType="primFontSz" refFor="des" refForName="parentText_6" op="lte"/>
              <dgm:constr type="primFontSz" for="des" forName="childText_4" refType="primFontSz" refFor="des" refForName="parentText_6" op="lte"/>
              <dgm:constr type="primFontSz" for="des" forName="childText_5" refType="primFontSz" refFor="des" refForName="parentText_6" op="lte"/>
              <dgm:constr type="primFontSz" for="des" forName="childText_6" refType="primFontSz" refFor="des" refForName="parentText_6" op="lte"/>
              <dgm:constr type="primFontSz" for="des" forName="parentText_2" refType="primFontSz" refFor="des" refForName="parentText_1" op="equ"/>
              <dgm:constr type="primFontSz" for="des" forName="parentText_3" refType="primFontSz" refFor="des" refForName="parentText_1" op="equ"/>
              <dgm:constr type="primFontSz" for="des" forName="parentText_4" refType="primFontSz" refFor="des" refForName="parentText_1" op="equ"/>
              <dgm:constr type="primFontSz" for="des" forName="parentText_5" refType="primFontSz" refFor="des" refForName="parentText_1" op="equ"/>
              <dgm:constr type="primFontSz" for="des" forName="parentText_6" refType="primFontSz" refFor="des" refForName="parentText_1" op="equ"/>
              <dgm:constr type="primFontSz" for="des" forName="childText_2" refType="primFontSz" refFor="des" refForName="childText_1" op="equ"/>
              <dgm:constr type="primFontSz" for="des" forName="childText_3" refType="primFontSz" refFor="des" refForName="childText_1" op="equ"/>
              <dgm:constr type="primFontSz" for="des" forName="childText_4" refType="primFontSz" refFor="des" refForName="childText_1" op="equ"/>
              <dgm:constr type="primFontSz" for="des" forName="childText_5" refType="primFontSz" refFor="des" refForName="childText_1" op="equ"/>
              <dgm:constr type="primFontSz" for="des" forName="childText_6" refType="primFontSz" refFor="des" refForName="childText_1" op="equ"/>
              <dgm:constr type="l" for="ch" forName="accentShape_1" refType="w" fact="0"/>
              <dgm:constr type="t" for="ch" forName="accentShape_1" refType="h" fact="0"/>
              <dgm:constr type="w" for="ch" forName="accentShape_1" refType="w" fact="0.1473"/>
              <dgm:constr type="h" for="ch" forName="accentShape_1" refType="h"/>
              <dgm:constr type="l" for="ch" forName="accentShape_2" refType="w" fact="0.1608"/>
              <dgm:constr type="t" for="ch" forName="accentShape_2" refType="h" fact="0.1"/>
              <dgm:constr type="w" for="ch" forName="accentShape_2" refType="w" fact="0.1473"/>
              <dgm:constr type="h" for="ch" forName="accentShape_2" refType="h" fact="0.9"/>
              <dgm:constr type="l" for="ch" forName="accentShape_3" refType="w" fact="0.3216"/>
              <dgm:constr type="t" for="ch" forName="accentShape_3" refType="h" fact="0.2"/>
              <dgm:constr type="w" for="ch" forName="accentShape_3" refType="w" fact="0.1473"/>
              <dgm:constr type="h" for="ch" forName="accentShape_3" refType="h" fact="0.8"/>
              <dgm:constr type="l" for="ch" forName="accentShape_4" refType="w" fact="0.4824"/>
              <dgm:constr type="t" for="ch" forName="accentShape_4" refType="h" fact="0.3"/>
              <dgm:constr type="w" for="ch" forName="accentShape_4" refType="w" fact="0.1473"/>
              <dgm:constr type="h" for="ch" forName="accentShape_4" refType="h" fact="0.7"/>
              <dgm:constr type="l" for="ch" forName="accentShape_5" refType="w" fact="0.6432"/>
              <dgm:constr type="t" for="ch" forName="accentShape_5" refType="h" fact="0.4"/>
              <dgm:constr type="w" for="ch" forName="accentShape_5" refType="w" fact="0.1473"/>
              <dgm:constr type="h" for="ch" forName="accentShape_5" refType="h" fact="0.6"/>
              <dgm:constr type="l" for="ch" forName="accentShape_6" refType="w" fact="0.8056"/>
              <dgm:constr type="t" for="ch" forName="accentShape_6" refType="h" fact="0.5"/>
              <dgm:constr type="w" for="ch" forName="accentShape_6" refType="w" fact="0.1473"/>
              <dgm:constr type="h" for="ch" forName="accentShape_6" refType="h" fact="0.5"/>
              <dgm:constr type="l" for="ch" forName="childText_1" refType="w" fact="0"/>
              <dgm:constr type="t" for="ch" forName="childText_1" refType="h" fact="0"/>
              <dgm:constr type="w" for="ch" forName="childText_1" refType="w" refFor="ch" refForName="accentShape_1" fact="0.7"/>
              <dgm:constr type="h" for="ch" forName="childText_1" refType="h" refFor="ch" refForName="accentShape_1"/>
              <dgm:constr type="l" for="ch" forName="childText_2" refType="w" fact="0.1608"/>
              <dgm:constr type="t" for="ch" forName="childText_2" refType="h" fact="0.1"/>
              <dgm:constr type="w" for="ch" forName="childText_2" refType="w" refFor="ch" refForName="accentShape_2" fact="0.7"/>
              <dgm:constr type="h" for="ch" forName="childText_2" refType="h" refFor="ch" refForName="accentShape_2"/>
              <dgm:constr type="l" for="ch" forName="childText_3" refType="w" fact="0.3216"/>
              <dgm:constr type="t" for="ch" forName="childText_3" refType="h" fact="0.2"/>
              <dgm:constr type="w" for="ch" forName="childText_3" refType="w" refFor="ch" refForName="accentShape_3" fact="0.7"/>
              <dgm:constr type="h" for="ch" forName="childText_3" refType="h" refFor="ch" refForName="accentShape_3"/>
              <dgm:constr type="l" for="ch" forName="childText_4" refType="w" fact="0.4824"/>
              <dgm:constr type="t" for="ch" forName="childText_4" refType="h" fact="0.3"/>
              <dgm:constr type="w" for="ch" forName="childText_4" refType="w" refFor="ch" refForName="accentShape_4" fact="0.7"/>
              <dgm:constr type="h" for="ch" forName="childText_4" refType="h" refFor="ch" refForName="accentShape_4"/>
              <dgm:constr type="l" for="ch" forName="childText_5" refType="w" fact="0.6432"/>
              <dgm:constr type="t" for="ch" forName="childText_5" refType="h" fact="0.4"/>
              <dgm:constr type="w" for="ch" forName="childText_5" refType="w" refFor="ch" refForName="accentShape_5" fact="0.7"/>
              <dgm:constr type="h" for="ch" forName="childText_5" refType="h" refFor="ch" refForName="accentShape_5"/>
              <dgm:constr type="l" for="ch" forName="childText_6" refType="w" fact="0.8056"/>
              <dgm:constr type="t" for="ch" forName="childText_6" refType="h" fact="0.5"/>
              <dgm:constr type="w" for="ch" forName="childText_6" refType="w" refFor="ch" refForName="accentShape_6" fact="0.7"/>
              <dgm:constr type="h" for="ch" forName="childText_6" refType="h" refFor="ch" refForName="accentShape_6"/>
              <dgm:constr type="l" for="ch" forName="parentText_1" refType="w" fact="0.1045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refFor="ch" refForName="accentShape_1" fact="0.9"/>
              <dgm:constr type="l" for="ch" forName="parentText_2" refType="w" fact="0.2653"/>
              <dgm:constr type="t" for="ch" forName="parentText_2" refType="h" fact="0.1"/>
              <dgm:constr type="w" for="ch" forName="parentText_2" refType="w" refFor="ch" refForName="accentShape_2" fact="0.26"/>
              <dgm:constr type="h" for="ch" forName="parentText_2" refType="h" refFor="ch" refForName="accentShape_2" fact="0.9"/>
              <dgm:constr type="l" for="ch" forName="parentText_3" refType="w" fact="0.4261"/>
              <dgm:constr type="t" for="ch" forName="parentText_3" refType="h" fact="0.2"/>
              <dgm:constr type="w" for="ch" forName="parentText_3" refType="w" refFor="ch" refForName="accentShape_3" fact="0.26"/>
              <dgm:constr type="h" for="ch" forName="parentText_3" refType="h" refFor="ch" refForName="accentShape_3" fact="0.9"/>
              <dgm:constr type="l" for="ch" forName="parentText_4" refType="w" fact="0.5869"/>
              <dgm:constr type="t" for="ch" forName="parentText_4" refType="h" fact="0.3"/>
              <dgm:constr type="w" for="ch" forName="parentText_4" refType="w" refFor="ch" refForName="accentShape_4" fact="0.26"/>
              <dgm:constr type="h" for="ch" forName="parentText_4" refType="h" refFor="ch" refForName="accentShape_4" fact="0.9"/>
              <dgm:constr type="l" for="ch" forName="parentText_5" refType="w" fact="0.7477"/>
              <dgm:constr type="t" for="ch" forName="parentText_5" refType="h" fact="0.4"/>
              <dgm:constr type="w" for="ch" forName="parentText_5" refType="w" refFor="ch" refForName="accentShape_5" fact="0.26"/>
              <dgm:constr type="h" for="ch" forName="parentText_5" refType="h" refFor="ch" refForName="accentShape_5" fact="0.9"/>
              <dgm:constr type="l" for="ch" forName="parentText_6" refType="w" fact="0.9101"/>
              <dgm:constr type="t" for="ch" forName="parentText_6" refType="h" fact="0.5"/>
              <dgm:constr type="w" for="ch" forName="parentText_6" refType="w" refFor="ch" refForName="accentShape_6" fact="0.26"/>
              <dgm:constr type="h" for="ch" forName="parentText_6" refType="h" refFor="ch" refForName="accentShape_6" fact="0.9"/>
            </dgm:constrLst>
          </dgm:if>
          <dgm:else name="Name25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3" refType="primFontSz" refFor="des" refForName="parentText_1" op="lte"/>
              <dgm:constr type="primFontSz" for="des" forName="childText_4" refType="primFontSz" refFor="des" refForName="parentText_1" op="lte"/>
              <dgm:constr type="primFontSz" for="des" forName="childText_5" refType="primFontSz" refFor="des" refForName="parentText_1" op="lte"/>
              <dgm:constr type="primFontSz" for="des" forName="childText_6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childText_3" refType="primFontSz" refFor="des" refForName="parentText_2" op="lte"/>
              <dgm:constr type="primFontSz" for="des" forName="childText_4" refType="primFontSz" refFor="des" refForName="parentText_2" op="lte"/>
              <dgm:constr type="primFontSz" for="des" forName="childText_5" refType="primFontSz" refFor="des" refForName="parentText_2" op="lte"/>
              <dgm:constr type="primFontSz" for="des" forName="childText_6" refType="primFontSz" refFor="des" refForName="parentText_2" op="lte"/>
              <dgm:constr type="primFontSz" for="des" forName="childText_1" refType="primFontSz" refFor="des" refForName="parentText_3" op="lte"/>
              <dgm:constr type="primFontSz" for="des" forName="childText_2" refType="primFontSz" refFor="des" refForName="parentText_3" op="lte"/>
              <dgm:constr type="primFontSz" for="des" forName="childText_3" refType="primFontSz" refFor="des" refForName="parentText_3" op="lte"/>
              <dgm:constr type="primFontSz" for="des" forName="childText_4" refType="primFontSz" refFor="des" refForName="parentText_3" op="lte"/>
              <dgm:constr type="primFontSz" for="des" forName="childText_5" refType="primFontSz" refFor="des" refForName="parentText_3" op="lte"/>
              <dgm:constr type="primFontSz" for="des" forName="childText_6" refType="primFontSz" refFor="des" refForName="parentText_3" op="lte"/>
              <dgm:constr type="primFontSz" for="des" forName="childText_1" refType="primFontSz" refFor="des" refForName="parentText_4" op="lte"/>
              <dgm:constr type="primFontSz" for="des" forName="childText_2" refType="primFontSz" refFor="des" refForName="parentText_4" op="lte"/>
              <dgm:constr type="primFontSz" for="des" forName="childText_3" refType="primFontSz" refFor="des" refForName="parentText_4" op="lte"/>
              <dgm:constr type="primFontSz" for="des" forName="childText_4" refType="primFontSz" refFor="des" refForName="parentText_4" op="lte"/>
              <dgm:constr type="primFontSz" for="des" forName="childText_5" refType="primFontSz" refFor="des" refForName="parentText_4" op="lte"/>
              <dgm:constr type="primFontSz" for="des" forName="childText_6" refType="primFontSz" refFor="des" refForName="parentText_4" op="lte"/>
              <dgm:constr type="primFontSz" for="des" forName="childText_1" refType="primFontSz" refFor="des" refForName="parentText_5" op="lte"/>
              <dgm:constr type="primFontSz" for="des" forName="childText_2" refType="primFontSz" refFor="des" refForName="parentText_5" op="lte"/>
              <dgm:constr type="primFontSz" for="des" forName="childText_3" refType="primFontSz" refFor="des" refForName="parentText_5" op="lte"/>
              <dgm:constr type="primFontSz" for="des" forName="childText_4" refType="primFontSz" refFor="des" refForName="parentText_5" op="lte"/>
              <dgm:constr type="primFontSz" for="des" forName="childText_5" refType="primFontSz" refFor="des" refForName="parentText_5" op="lte"/>
              <dgm:constr type="primFontSz" for="des" forName="childText_6" refType="primFontSz" refFor="des" refForName="parentText_5" op="lte"/>
              <dgm:constr type="primFontSz" for="des" forName="childText_1" refType="primFontSz" refFor="des" refForName="parentText_6" op="lte"/>
              <dgm:constr type="primFontSz" for="des" forName="childText_2" refType="primFontSz" refFor="des" refForName="parentText_6" op="lte"/>
              <dgm:constr type="primFontSz" for="des" forName="childText_3" refType="primFontSz" refFor="des" refForName="parentText_6" op="lte"/>
              <dgm:constr type="primFontSz" for="des" forName="childText_4" refType="primFontSz" refFor="des" refForName="parentText_6" op="lte"/>
              <dgm:constr type="primFontSz" for="des" forName="childText_5" refType="primFontSz" refFor="des" refForName="parentText_6" op="lte"/>
              <dgm:constr type="primFontSz" for="des" forName="childText_6" refType="primFontSz" refFor="des" refForName="parentText_6" op="lte"/>
              <dgm:constr type="primFontSz" for="des" forName="parentText_2" refType="primFontSz" refFor="des" refForName="parentText_1" op="equ"/>
              <dgm:constr type="primFontSz" for="des" forName="parentText_3" refType="primFontSz" refFor="des" refForName="parentText_1" op="equ"/>
              <dgm:constr type="primFontSz" for="des" forName="parentText_4" refType="primFontSz" refFor="des" refForName="parentText_1" op="equ"/>
              <dgm:constr type="primFontSz" for="des" forName="parentText_5" refType="primFontSz" refFor="des" refForName="parentText_1" op="equ"/>
              <dgm:constr type="primFontSz" for="des" forName="parentText_6" refType="primFontSz" refFor="des" refForName="parentText_1" op="equ"/>
              <dgm:constr type="primFontSz" for="des" forName="childText_2" refType="primFontSz" refFor="des" refForName="childText_1" op="equ"/>
              <dgm:constr type="primFontSz" for="des" forName="childText_3" refType="primFontSz" refFor="des" refForName="childText_1" op="equ"/>
              <dgm:constr type="primFontSz" for="des" forName="childText_4" refType="primFontSz" refFor="des" refForName="childText_1" op="equ"/>
              <dgm:constr type="primFontSz" for="des" forName="childText_5" refType="primFontSz" refFor="des" refForName="childText_1" op="equ"/>
              <dgm:constr type="primFontSz" for="des" forName="childText_6" refType="primFontSz" refFor="des" refForName="childText_1" op="equ"/>
              <dgm:constr type="l" for="ch" forName="accentShape_6" refType="w" fact="0"/>
              <dgm:constr type="t" for="ch" forName="accentShape_1" refType="h" fact="0"/>
              <dgm:constr type="w" for="ch" forName="accentShape_1" refType="w" fact="0.1473"/>
              <dgm:constr type="h" for="ch" forName="accentShape_1" refType="h"/>
              <dgm:constr type="l" for="ch" forName="accentShape_5" refType="w" fact="0.1608"/>
              <dgm:constr type="t" for="ch" forName="accentShape_2" refType="h" fact="0.1"/>
              <dgm:constr type="w" for="ch" forName="accentShape_2" refType="w" fact="0.1473"/>
              <dgm:constr type="h" for="ch" forName="accentShape_2" refType="h" fact="0.9"/>
              <dgm:constr type="l" for="ch" forName="accentShape_4" refType="w" fact="0.3216"/>
              <dgm:constr type="t" for="ch" forName="accentShape_3" refType="h" fact="0.2"/>
              <dgm:constr type="w" for="ch" forName="accentShape_3" refType="w" fact="0.1473"/>
              <dgm:constr type="h" for="ch" forName="accentShape_3" refType="h" fact="0.8"/>
              <dgm:constr type="l" for="ch" forName="accentShape_3" refType="w" fact="0.4824"/>
              <dgm:constr type="t" for="ch" forName="accentShape_4" refType="h" fact="0.3"/>
              <dgm:constr type="w" for="ch" forName="accentShape_4" refType="w" fact="0.1473"/>
              <dgm:constr type="h" for="ch" forName="accentShape_4" refType="h" fact="0.7"/>
              <dgm:constr type="l" for="ch" forName="accentShape_2" refType="w" fact="0.6432"/>
              <dgm:constr type="t" for="ch" forName="accentShape_5" refType="h" fact="0.4"/>
              <dgm:constr type="w" for="ch" forName="accentShape_5" refType="w" fact="0.1473"/>
              <dgm:constr type="h" for="ch" forName="accentShape_5" refType="h" fact="0.6"/>
              <dgm:constr type="l" for="ch" forName="accentShape_1" refType="w" fact="0.8056"/>
              <dgm:constr type="t" for="ch" forName="accentShape_6" refType="h" fact="0.5"/>
              <dgm:constr type="w" for="ch" forName="accentShape_6" refType="w" fact="0.1473"/>
              <dgm:constr type="h" for="ch" forName="accentShape_6" refType="h" fact="0.5"/>
              <dgm:constr type="l" for="ch" forName="childText_6" refType="w" fact="0"/>
              <dgm:constr type="t" for="ch" forName="childText_1" refType="h" fact="0"/>
              <dgm:constr type="w" for="ch" forName="childText_1" refType="w" refFor="ch" refForName="accentShape_1" fact="0.7"/>
              <dgm:constr type="h" for="ch" forName="childText_1" refType="h" refFor="ch" refForName="accentShape_1"/>
              <dgm:constr type="l" for="ch" forName="childText_5" refType="w" fact="0.1608"/>
              <dgm:constr type="t" for="ch" forName="childText_2" refType="h" fact="0.1"/>
              <dgm:constr type="w" for="ch" forName="childText_2" refType="w" refFor="ch" refForName="accentShape_2" fact="0.7"/>
              <dgm:constr type="h" for="ch" forName="childText_2" refType="h" refFor="ch" refForName="accentShape_2"/>
              <dgm:constr type="l" for="ch" forName="childText_4" refType="w" fact="0.3216"/>
              <dgm:constr type="t" for="ch" forName="childText_3" refType="h" fact="0.2"/>
              <dgm:constr type="w" for="ch" forName="childText_3" refType="w" refFor="ch" refForName="accentShape_3" fact="0.7"/>
              <dgm:constr type="h" for="ch" forName="childText_3" refType="h" refFor="ch" refForName="accentShape_3"/>
              <dgm:constr type="l" for="ch" forName="childText_3" refType="w" fact="0.4824"/>
              <dgm:constr type="t" for="ch" forName="childText_4" refType="h" fact="0.3"/>
              <dgm:constr type="w" for="ch" forName="childText_4" refType="w" refFor="ch" refForName="accentShape_4" fact="0.7"/>
              <dgm:constr type="h" for="ch" forName="childText_4" refType="h" refFor="ch" refForName="accentShape_4"/>
              <dgm:constr type="l" for="ch" forName="childText_2" refType="w" fact="0.6432"/>
              <dgm:constr type="t" for="ch" forName="childText_5" refType="h" fact="0.4"/>
              <dgm:constr type="w" for="ch" forName="childText_5" refType="w" refFor="ch" refForName="accentShape_5" fact="0.7"/>
              <dgm:constr type="h" for="ch" forName="childText_5" refType="h" refFor="ch" refForName="accentShape_5"/>
              <dgm:constr type="l" for="ch" forName="childText_1" refType="w" fact="0.8056"/>
              <dgm:constr type="t" for="ch" forName="childText_6" refType="h" fact="0.5"/>
              <dgm:constr type="w" for="ch" forName="childText_6" refType="w" refFor="ch" refForName="accentShape_6" fact="0.7"/>
              <dgm:constr type="h" for="ch" forName="childText_6" refType="h" refFor="ch" refForName="accentShape_6"/>
              <dgm:constr type="l" for="ch" forName="parentText_6" refType="w" fact="0.1045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refFor="ch" refForName="accentShape_1" fact="0.9"/>
              <dgm:constr type="l" for="ch" forName="parentText_5" refType="w" fact="0.2653"/>
              <dgm:constr type="t" for="ch" forName="parentText_2" refType="h" fact="0.1"/>
              <dgm:constr type="w" for="ch" forName="parentText_2" refType="w" refFor="ch" refForName="accentShape_2" fact="0.26"/>
              <dgm:constr type="h" for="ch" forName="parentText_2" refType="h" refFor="ch" refForName="accentShape_2" fact="0.9"/>
              <dgm:constr type="l" for="ch" forName="parentText_4" refType="w" fact="0.4261"/>
              <dgm:constr type="t" for="ch" forName="parentText_3" refType="h" fact="0.2"/>
              <dgm:constr type="w" for="ch" forName="parentText_3" refType="w" refFor="ch" refForName="accentShape_3" fact="0.26"/>
              <dgm:constr type="h" for="ch" forName="parentText_3" refType="h" refFor="ch" refForName="accentShape_3" fact="0.9"/>
              <dgm:constr type="l" for="ch" forName="parentText_3" refType="w" fact="0.5869"/>
              <dgm:constr type="t" for="ch" forName="parentText_4" refType="h" fact="0.3"/>
              <dgm:constr type="w" for="ch" forName="parentText_4" refType="w" refFor="ch" refForName="accentShape_4" fact="0.26"/>
              <dgm:constr type="h" for="ch" forName="parentText_4" refType="h" refFor="ch" refForName="accentShape_4" fact="0.9"/>
              <dgm:constr type="l" for="ch" forName="parentText_2" refType="w" fact="0.7477"/>
              <dgm:constr type="t" for="ch" forName="parentText_5" refType="h" fact="0.4"/>
              <dgm:constr type="w" for="ch" forName="parentText_5" refType="w" refFor="ch" refForName="accentShape_5" fact="0.26"/>
              <dgm:constr type="h" for="ch" forName="parentText_5" refType="h" refFor="ch" refForName="accentShape_5" fact="0.9"/>
              <dgm:constr type="l" for="ch" forName="parentText_1" refType="w" fact="0.9101"/>
              <dgm:constr type="t" for="ch" forName="parentText_6" refType="h" fact="0.5"/>
              <dgm:constr type="w" for="ch" forName="parentText_6" refType="w" refFor="ch" refForName="accentShape_6" fact="0.26"/>
              <dgm:constr type="h" for="ch" forName="parentText_6" refType="h" refFor="ch" refForName="accentShape_6" fact="0.9"/>
            </dgm:constrLst>
          </dgm:else>
        </dgm:choose>
      </dgm:if>
      <dgm:else name="Name26">
        <dgm:alg type="composite">
          <dgm:param type="ar" val="2.7874"/>
        </dgm:alg>
        <dgm:shape xmlns:r="http://schemas.openxmlformats.org/officeDocument/2006/relationships" r:blip="">
          <dgm:adjLst/>
        </dgm:shape>
        <dgm:choose name="Name27">
          <dgm:if name="Name28" func="var" arg="dir" op="equ" val="norm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3" refType="primFontSz" refFor="des" refForName="parentText_1" op="lte"/>
              <dgm:constr type="primFontSz" for="des" forName="childText_4" refType="primFontSz" refFor="des" refForName="parentText_1" op="lte"/>
              <dgm:constr type="primFontSz" for="des" forName="childText_5" refType="primFontSz" refFor="des" refForName="parentText_1" op="lte"/>
              <dgm:constr type="primFontSz" for="des" forName="childText_6" refType="primFontSz" refFor="des" refForName="parentText_1" op="lte"/>
              <dgm:constr type="primFontSz" for="des" forName="childText_7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childText_3" refType="primFontSz" refFor="des" refForName="parentText_2" op="lte"/>
              <dgm:constr type="primFontSz" for="des" forName="childText_4" refType="primFontSz" refFor="des" refForName="parentText_2" op="lte"/>
              <dgm:constr type="primFontSz" for="des" forName="childText_5" refType="primFontSz" refFor="des" refForName="parentText_2" op="lte"/>
              <dgm:constr type="primFontSz" for="des" forName="childText_6" refType="primFontSz" refFor="des" refForName="parentText_2" op="lte"/>
              <dgm:constr type="primFontSz" for="des" forName="childText_7" refType="primFontSz" refFor="des" refForName="parentText_2" op="lte"/>
              <dgm:constr type="primFontSz" for="des" forName="childText_1" refType="primFontSz" refFor="des" refForName="parentText_3" op="lte"/>
              <dgm:constr type="primFontSz" for="des" forName="childText_2" refType="primFontSz" refFor="des" refForName="parentText_3" op="lte"/>
              <dgm:constr type="primFontSz" for="des" forName="childText_3" refType="primFontSz" refFor="des" refForName="parentText_3" op="lte"/>
              <dgm:constr type="primFontSz" for="des" forName="childText_4" refType="primFontSz" refFor="des" refForName="parentText_3" op="lte"/>
              <dgm:constr type="primFontSz" for="des" forName="childText_5" refType="primFontSz" refFor="des" refForName="parentText_3" op="lte"/>
              <dgm:constr type="primFontSz" for="des" forName="childText_6" refType="primFontSz" refFor="des" refForName="parentText_3" op="lte"/>
              <dgm:constr type="primFontSz" for="des" forName="childText_7" refType="primFontSz" refFor="des" refForName="parentText_3" op="lte"/>
              <dgm:constr type="primFontSz" for="des" forName="childText_1" refType="primFontSz" refFor="des" refForName="parentText_4" op="lte"/>
              <dgm:constr type="primFontSz" for="des" forName="childText_2" refType="primFontSz" refFor="des" refForName="parentText_4" op="lte"/>
              <dgm:constr type="primFontSz" for="des" forName="childText_3" refType="primFontSz" refFor="des" refForName="parentText_4" op="lte"/>
              <dgm:constr type="primFontSz" for="des" forName="childText_4" refType="primFontSz" refFor="des" refForName="parentText_4" op="lte"/>
              <dgm:constr type="primFontSz" for="des" forName="childText_5" refType="primFontSz" refFor="des" refForName="parentText_4" op="lte"/>
              <dgm:constr type="primFontSz" for="des" forName="childText_6" refType="primFontSz" refFor="des" refForName="parentText_4" op="lte"/>
              <dgm:constr type="primFontSz" for="des" forName="childText_7" refType="primFontSz" refFor="des" refForName="parentText_4" op="lte"/>
              <dgm:constr type="primFontSz" for="des" forName="childText_1" refType="primFontSz" refFor="des" refForName="parentText_5" op="lte"/>
              <dgm:constr type="primFontSz" for="des" forName="childText_2" refType="primFontSz" refFor="des" refForName="parentText_5" op="lte"/>
              <dgm:constr type="primFontSz" for="des" forName="childText_3" refType="primFontSz" refFor="des" refForName="parentText_5" op="lte"/>
              <dgm:constr type="primFontSz" for="des" forName="childText_4" refType="primFontSz" refFor="des" refForName="parentText_5" op="lte"/>
              <dgm:constr type="primFontSz" for="des" forName="childText_5" refType="primFontSz" refFor="des" refForName="parentText_5" op="lte"/>
              <dgm:constr type="primFontSz" for="des" forName="childText_6" refType="primFontSz" refFor="des" refForName="parentText_5" op="lte"/>
              <dgm:constr type="primFontSz" for="des" forName="childText_7" refType="primFontSz" refFor="des" refForName="parentText_5" op="lte"/>
              <dgm:constr type="primFontSz" for="des" forName="childText_1" refType="primFontSz" refFor="des" refForName="parentText_6" op="lte"/>
              <dgm:constr type="primFontSz" for="des" forName="childText_2" refType="primFontSz" refFor="des" refForName="parentText_6" op="lte"/>
              <dgm:constr type="primFontSz" for="des" forName="childText_3" refType="primFontSz" refFor="des" refForName="parentText_6" op="lte"/>
              <dgm:constr type="primFontSz" for="des" forName="childText_4" refType="primFontSz" refFor="des" refForName="parentText_6" op="lte"/>
              <dgm:constr type="primFontSz" for="des" forName="childText_5" refType="primFontSz" refFor="des" refForName="parentText_6" op="lte"/>
              <dgm:constr type="primFontSz" for="des" forName="childText_6" refType="primFontSz" refFor="des" refForName="parentText_6" op="lte"/>
              <dgm:constr type="primFontSz" for="des" forName="childText_7" refType="primFontSz" refFor="des" refForName="parentText_6" op="lte"/>
              <dgm:constr type="primFontSz" for="des" forName="childText_1" refType="primFontSz" refFor="des" refForName="parentText_7" op="lte"/>
              <dgm:constr type="primFontSz" for="des" forName="childText_2" refType="primFontSz" refFor="des" refForName="parentText_7" op="lte"/>
              <dgm:constr type="primFontSz" for="des" forName="childText_3" refType="primFontSz" refFor="des" refForName="parentText_7" op="lte"/>
              <dgm:constr type="primFontSz" for="des" forName="childText_4" refType="primFontSz" refFor="des" refForName="parentText_7" op="lte"/>
              <dgm:constr type="primFontSz" for="des" forName="childText_5" refType="primFontSz" refFor="des" refForName="parentText_7" op="lte"/>
              <dgm:constr type="primFontSz" for="des" forName="childText_6" refType="primFontSz" refFor="des" refForName="parentText_7" op="lte"/>
              <dgm:constr type="primFontSz" for="des" forName="childText_7" refType="primFontSz" refFor="des" refForName="parentText_7" op="lte"/>
              <dgm:constr type="primFontSz" for="des" forName="parentText_2" refType="primFontSz" refFor="des" refForName="parentText_1" op="equ"/>
              <dgm:constr type="primFontSz" for="des" forName="parentText_3" refType="primFontSz" refFor="des" refForName="parentText_1" op="equ"/>
              <dgm:constr type="primFontSz" for="des" forName="parentText_4" refType="primFontSz" refFor="des" refForName="parentText_1" op="equ"/>
              <dgm:constr type="primFontSz" for="des" forName="parentText_5" refType="primFontSz" refFor="des" refForName="parentText_1" op="equ"/>
              <dgm:constr type="primFontSz" for="des" forName="parentText_6" refType="primFontSz" refFor="des" refForName="parentText_1" op="equ"/>
              <dgm:constr type="primFontSz" for="des" forName="parentText_7" refType="primFontSz" refFor="des" refForName="parentText_1" op="equ"/>
              <dgm:constr type="primFontSz" for="des" forName="childText_2" refType="primFontSz" refFor="des" refForName="childText_1" op="equ"/>
              <dgm:constr type="primFontSz" for="des" forName="childText_3" refType="primFontSz" refFor="des" refForName="childText_1" op="equ"/>
              <dgm:constr type="primFontSz" for="des" forName="childText_4" refType="primFontSz" refFor="des" refForName="childText_1" op="equ"/>
              <dgm:constr type="primFontSz" for="des" forName="childText_5" refType="primFontSz" refFor="des" refForName="childText_1" op="equ"/>
              <dgm:constr type="primFontSz" for="des" forName="childText_6" refType="primFontSz" refFor="des" refForName="childText_1" op="equ"/>
              <dgm:constr type="primFontSz" for="des" forName="childText_7" refType="primFontSz" refFor="des" refForName="childText_1" op="equ"/>
              <dgm:constr type="l" for="ch" forName="accentShape_1" refType="w" fact="0"/>
              <dgm:constr type="t" for="ch" forName="accentShape_1" refType="h" fact="0"/>
              <dgm:constr type="w" for="ch" forName="accentShape_1" refType="w" fact="0.1269"/>
              <dgm:constr type="h" for="ch" forName="accentShape_1" refType="h"/>
              <dgm:constr type="l" for="ch" forName="accentShape_2" refType="w" fact="0.1385"/>
              <dgm:constr type="t" for="ch" forName="accentShape_2" refType="h" fact="0.0833"/>
              <dgm:constr type="w" for="ch" forName="accentShape_2" refType="w" fact="0.1269"/>
              <dgm:constr type="h" for="ch" forName="accentShape_2" refType="h" fact="0.9165"/>
              <dgm:constr type="l" for="ch" forName="accentShape_3" refType="w" fact="0.277"/>
              <dgm:constr type="t" for="ch" forName="accentShape_3" refType="h" fact="0.1666"/>
              <dgm:constr type="w" for="ch" forName="accentShape_3" refType="w" fact="0.1269"/>
              <dgm:constr type="h" for="ch" forName="accentShape_3" refType="h" fact="0.8332"/>
              <dgm:constr type="l" for="ch" forName="accentShape_4" refType="w" fact="0.4155"/>
              <dgm:constr type="t" for="ch" forName="accentShape_4" refType="h" fact="0.2499"/>
              <dgm:constr type="w" for="ch" forName="accentShape_4" refType="w" fact="0.1269"/>
              <dgm:constr type="h" for="ch" forName="accentShape_4" refType="h" fact="0.7499"/>
              <dgm:constr type="l" for="ch" forName="accentShape_5" refType="w" fact="0.5539"/>
              <dgm:constr type="t" for="ch" forName="accentShape_5" refType="h" fact="0.3332"/>
              <dgm:constr type="w" for="ch" forName="accentShape_5" refType="w" fact="0.1269"/>
              <dgm:constr type="h" for="ch" forName="accentShape_5" refType="h" fact="0.6666"/>
              <dgm:constr type="l" for="ch" forName="accentShape_6" refType="w" fact="0.6938"/>
              <dgm:constr type="t" for="ch" forName="accentShape_6" refType="h" fact="0.4165"/>
              <dgm:constr type="w" for="ch" forName="accentShape_6" refType="w" fact="0.1269"/>
              <dgm:constr type="h" for="ch" forName="accentShape_6" refType="h" fact="0.5833"/>
              <dgm:constr type="l" for="ch" forName="accentShape_7" refType="w" fact="0.8326"/>
              <dgm:constr type="t" for="ch" forName="accentShape_7" refType="h" fact="0.5"/>
              <dgm:constr type="w" for="ch" forName="accentShape_7" refType="w" fact="0.1269"/>
              <dgm:constr type="h" for="ch" forName="accentShape_7" refType="h" fact="0.5"/>
              <dgm:constr type="l" for="ch" forName="parentText_1" refType="w" fact="0.0888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refFor="ch" refForName="accentShape_1" fact="0.9"/>
              <dgm:constr type="l" for="ch" forName="parentText_2" refType="w" fact="0.2273"/>
              <dgm:constr type="t" for="ch" forName="parentText_2" refType="h" fact="0.0833"/>
              <dgm:constr type="w" for="ch" forName="parentText_2" refType="w" refFor="ch" refForName="accentShape_2" fact="0.26"/>
              <dgm:constr type="h" for="ch" forName="parentText_2" refType="h" refFor="ch" refForName="accentShape_2" fact="0.9"/>
              <dgm:constr type="l" for="ch" forName="parentText_3" refType="w" fact="0.36583"/>
              <dgm:constr type="t" for="ch" forName="parentText_3" refType="h" fact="0.1666"/>
              <dgm:constr type="w" for="ch" forName="parentText_3" refType="w" refFor="ch" refForName="accentShape_3" fact="0.26"/>
              <dgm:constr type="h" for="ch" forName="parentText_3" refType="h" refFor="ch" refForName="accentShape_3" fact="0.9"/>
              <dgm:constr type="l" for="ch" forName="parentText_4" refType="w" fact="0.5043"/>
              <dgm:constr type="t" for="ch" forName="parentText_4" refType="h" fact="0.2499"/>
              <dgm:constr type="w" for="ch" forName="parentText_4" refType="w" refFor="ch" refForName="accentShape_4" fact="0.26"/>
              <dgm:constr type="h" for="ch" forName="parentText_4" refType="h" refFor="ch" refForName="accentShape_4" fact="0.9"/>
              <dgm:constr type="l" for="ch" forName="parentText_5" refType="w" fact="0.6427"/>
              <dgm:constr type="t" for="ch" forName="parentText_5" refType="h" fact="0.3332"/>
              <dgm:constr type="w" for="ch" forName="parentText_5" refType="w" refFor="ch" refForName="accentShape_5" fact="0.26"/>
              <dgm:constr type="h" for="ch" forName="parentText_5" refType="h" refFor="ch" refForName="accentShape_5" fact="0.9"/>
              <dgm:constr type="l" for="ch" forName="parentText_6" refType="w" fact="0.78263"/>
              <dgm:constr type="t" for="ch" forName="parentText_6" refType="h" fact="0.4165"/>
              <dgm:constr type="w" for="ch" forName="parentText_6" refType="w" refFor="ch" refForName="accentShape_6" fact="0.26"/>
              <dgm:constr type="h" for="ch" forName="parentText_6" refType="h" refFor="ch" refForName="accentShape_6" fact="0.9"/>
              <dgm:constr type="l" for="ch" forName="parentText_7" refType="w" fact="0.92143"/>
              <dgm:constr type="t" for="ch" forName="parentText_7" refType="h" fact="0.5"/>
              <dgm:constr type="w" for="ch" forName="parentText_7" refType="w" refFor="ch" refForName="accentShape_7" fact="0.26"/>
              <dgm:constr type="h" for="ch" forName="parentText_7" refType="h" refFor="ch" refForName="accentShape_7" fact="0.9"/>
              <dgm:constr type="l" for="ch" forName="childText_1" refType="w" fact="0"/>
              <dgm:constr type="t" for="ch" forName="childText_1" refType="h" fact="0"/>
              <dgm:constr type="w" for="ch" forName="childText_1" refType="w" refFor="ch" refForName="accentShape_1" fact="0.7"/>
              <dgm:constr type="h" for="ch" forName="childText_1" refType="h" refFor="ch" refForName="accentShape_1"/>
              <dgm:constr type="l" for="ch" forName="childText_2" refType="w" fact="0.1385"/>
              <dgm:constr type="t" for="ch" forName="childText_2" refType="h" fact="0.0833"/>
              <dgm:constr type="w" for="ch" forName="childText_2" refType="w" refFor="ch" refForName="accentShape_2" fact="0.7"/>
              <dgm:constr type="h" for="ch" forName="childText_2" refType="h" refFor="ch" refForName="accentShape_2"/>
              <dgm:constr type="l" for="ch" forName="childText_3" refType="w" fact="0.277"/>
              <dgm:constr type="t" for="ch" forName="childText_3" refType="h" fact="0.1666"/>
              <dgm:constr type="w" for="ch" forName="childText_3" refType="w" refFor="ch" refForName="accentShape_3" fact="0.7"/>
              <dgm:constr type="h" for="ch" forName="childText_3" refType="h" refFor="ch" refForName="accentShape_3"/>
              <dgm:constr type="l" for="ch" forName="childText_4" refType="w" fact="0.4155"/>
              <dgm:constr type="t" for="ch" forName="childText_4" refType="h" fact="0.2499"/>
              <dgm:constr type="w" for="ch" forName="childText_4" refType="w" refFor="ch" refForName="accentShape_4" fact="0.7"/>
              <dgm:constr type="h" for="ch" forName="childText_4" refType="h" refFor="ch" refForName="accentShape_4"/>
              <dgm:constr type="l" for="ch" forName="childText_5" refType="w" fact="0.5539"/>
              <dgm:constr type="t" for="ch" forName="childText_5" refType="h" fact="0.3332"/>
              <dgm:constr type="w" for="ch" forName="childText_5" refType="w" refFor="ch" refForName="accentShape_5" fact="0.7"/>
              <dgm:constr type="h" for="ch" forName="childText_5" refType="h" refFor="ch" refForName="accentShape_5"/>
              <dgm:constr type="l" for="ch" forName="childText_6" refType="w" fact="0.6938"/>
              <dgm:constr type="t" for="ch" forName="childText_6" refType="h" fact="0.4165"/>
              <dgm:constr type="w" for="ch" forName="childText_6" refType="w" refFor="ch" refForName="accentShape_6" fact="0.7"/>
              <dgm:constr type="h" for="ch" forName="childText_6" refType="h" refFor="ch" refForName="accentShape_6"/>
              <dgm:constr type="l" for="ch" forName="childText_7" refType="w" fact="0.8326"/>
              <dgm:constr type="t" for="ch" forName="childText_7" refType="h" fact="0.5"/>
              <dgm:constr type="w" for="ch" forName="childText_7" refType="w" refFor="ch" refForName="accentShape_7" fact="0.7"/>
              <dgm:constr type="h" for="ch" forName="childText_7" refType="h" refFor="ch" refForName="accentShape_7"/>
            </dgm:constrLst>
          </dgm:if>
          <dgm:else name="Name29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3" refType="primFontSz" refFor="des" refForName="parentText_1" op="lte"/>
              <dgm:constr type="primFontSz" for="des" forName="childText_4" refType="primFontSz" refFor="des" refForName="parentText_1" op="lte"/>
              <dgm:constr type="primFontSz" for="des" forName="childText_5" refType="primFontSz" refFor="des" refForName="parentText_1" op="lte"/>
              <dgm:constr type="primFontSz" for="des" forName="childText_6" refType="primFontSz" refFor="des" refForName="parentText_1" op="lte"/>
              <dgm:constr type="primFontSz" for="des" forName="childText_7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childText_3" refType="primFontSz" refFor="des" refForName="parentText_2" op="lte"/>
              <dgm:constr type="primFontSz" for="des" forName="childText_4" refType="primFontSz" refFor="des" refForName="parentText_2" op="lte"/>
              <dgm:constr type="primFontSz" for="des" forName="childText_5" refType="primFontSz" refFor="des" refForName="parentText_2" op="lte"/>
              <dgm:constr type="primFontSz" for="des" forName="childText_6" refType="primFontSz" refFor="des" refForName="parentText_2" op="lte"/>
              <dgm:constr type="primFontSz" for="des" forName="childText_7" refType="primFontSz" refFor="des" refForName="parentText_2" op="lte"/>
              <dgm:constr type="primFontSz" for="des" forName="childText_1" refType="primFontSz" refFor="des" refForName="parentText_3" op="lte"/>
              <dgm:constr type="primFontSz" for="des" forName="childText_2" refType="primFontSz" refFor="des" refForName="parentText_3" op="lte"/>
              <dgm:constr type="primFontSz" for="des" forName="childText_3" refType="primFontSz" refFor="des" refForName="parentText_3" op="lte"/>
              <dgm:constr type="primFontSz" for="des" forName="childText_4" refType="primFontSz" refFor="des" refForName="parentText_3" op="lte"/>
              <dgm:constr type="primFontSz" for="des" forName="childText_5" refType="primFontSz" refFor="des" refForName="parentText_3" op="lte"/>
              <dgm:constr type="primFontSz" for="des" forName="childText_6" refType="primFontSz" refFor="des" refForName="parentText_3" op="lte"/>
              <dgm:constr type="primFontSz" for="des" forName="childText_7" refType="primFontSz" refFor="des" refForName="parentText_3" op="lte"/>
              <dgm:constr type="primFontSz" for="des" forName="childText_1" refType="primFontSz" refFor="des" refForName="parentText_4" op="lte"/>
              <dgm:constr type="primFontSz" for="des" forName="childText_2" refType="primFontSz" refFor="des" refForName="parentText_4" op="lte"/>
              <dgm:constr type="primFontSz" for="des" forName="childText_3" refType="primFontSz" refFor="des" refForName="parentText_4" op="lte"/>
              <dgm:constr type="primFontSz" for="des" forName="childText_4" refType="primFontSz" refFor="des" refForName="parentText_4" op="lte"/>
              <dgm:constr type="primFontSz" for="des" forName="childText_5" refType="primFontSz" refFor="des" refForName="parentText_4" op="lte"/>
              <dgm:constr type="primFontSz" for="des" forName="childText_6" refType="primFontSz" refFor="des" refForName="parentText_4" op="lte"/>
              <dgm:constr type="primFontSz" for="des" forName="childText_7" refType="primFontSz" refFor="des" refForName="parentText_4" op="lte"/>
              <dgm:constr type="primFontSz" for="des" forName="childText_1" refType="primFontSz" refFor="des" refForName="parentText_5" op="lte"/>
              <dgm:constr type="primFontSz" for="des" forName="childText_2" refType="primFontSz" refFor="des" refForName="parentText_5" op="lte"/>
              <dgm:constr type="primFontSz" for="des" forName="childText_3" refType="primFontSz" refFor="des" refForName="parentText_5" op="lte"/>
              <dgm:constr type="primFontSz" for="des" forName="childText_4" refType="primFontSz" refFor="des" refForName="parentText_5" op="lte"/>
              <dgm:constr type="primFontSz" for="des" forName="childText_5" refType="primFontSz" refFor="des" refForName="parentText_5" op="lte"/>
              <dgm:constr type="primFontSz" for="des" forName="childText_6" refType="primFontSz" refFor="des" refForName="parentText_5" op="lte"/>
              <dgm:constr type="primFontSz" for="des" forName="childText_7" refType="primFontSz" refFor="des" refForName="parentText_5" op="lte"/>
              <dgm:constr type="primFontSz" for="des" forName="childText_1" refType="primFontSz" refFor="des" refForName="parentText_6" op="lte"/>
              <dgm:constr type="primFontSz" for="des" forName="childText_2" refType="primFontSz" refFor="des" refForName="parentText_6" op="lte"/>
              <dgm:constr type="primFontSz" for="des" forName="childText_3" refType="primFontSz" refFor="des" refForName="parentText_6" op="lte"/>
              <dgm:constr type="primFontSz" for="des" forName="childText_4" refType="primFontSz" refFor="des" refForName="parentText_6" op="lte"/>
              <dgm:constr type="primFontSz" for="des" forName="childText_5" refType="primFontSz" refFor="des" refForName="parentText_6" op="lte"/>
              <dgm:constr type="primFontSz" for="des" forName="childText_6" refType="primFontSz" refFor="des" refForName="parentText_6" op="lte"/>
              <dgm:constr type="primFontSz" for="des" forName="childText_7" refType="primFontSz" refFor="des" refForName="parentText_6" op="lte"/>
              <dgm:constr type="primFontSz" for="des" forName="childText_1" refType="primFontSz" refFor="des" refForName="parentText_7" op="lte"/>
              <dgm:constr type="primFontSz" for="des" forName="childText_2" refType="primFontSz" refFor="des" refForName="parentText_7" op="lte"/>
              <dgm:constr type="primFontSz" for="des" forName="childText_3" refType="primFontSz" refFor="des" refForName="parentText_7" op="lte"/>
              <dgm:constr type="primFontSz" for="des" forName="childText_4" refType="primFontSz" refFor="des" refForName="parentText_7" op="lte"/>
              <dgm:constr type="primFontSz" for="des" forName="childText_5" refType="primFontSz" refFor="des" refForName="parentText_7" op="lte"/>
              <dgm:constr type="primFontSz" for="des" forName="childText_6" refType="primFontSz" refFor="des" refForName="parentText_7" op="lte"/>
              <dgm:constr type="primFontSz" for="des" forName="childText_7" refType="primFontSz" refFor="des" refForName="parentText_7" op="lte"/>
              <dgm:constr type="primFontSz" for="des" forName="parentText_2" refType="primFontSz" refFor="des" refForName="parentText_1" op="equ"/>
              <dgm:constr type="primFontSz" for="des" forName="parentText_3" refType="primFontSz" refFor="des" refForName="parentText_1" op="equ"/>
              <dgm:constr type="primFontSz" for="des" forName="parentText_4" refType="primFontSz" refFor="des" refForName="parentText_1" op="equ"/>
              <dgm:constr type="primFontSz" for="des" forName="parentText_5" refType="primFontSz" refFor="des" refForName="parentText_1" op="equ"/>
              <dgm:constr type="primFontSz" for="des" forName="parentText_6" refType="primFontSz" refFor="des" refForName="parentText_1" op="equ"/>
              <dgm:constr type="primFontSz" for="des" forName="parentText_7" refType="primFontSz" refFor="des" refForName="parentText_1" op="equ"/>
              <dgm:constr type="primFontSz" for="des" forName="childText_2" refType="primFontSz" refFor="des" refForName="childText_1" op="equ"/>
              <dgm:constr type="primFontSz" for="des" forName="childText_3" refType="primFontSz" refFor="des" refForName="childText_1" op="equ"/>
              <dgm:constr type="primFontSz" for="des" forName="childText_4" refType="primFontSz" refFor="des" refForName="childText_1" op="equ"/>
              <dgm:constr type="primFontSz" for="des" forName="childText_5" refType="primFontSz" refFor="des" refForName="childText_1" op="equ"/>
              <dgm:constr type="primFontSz" for="des" forName="childText_6" refType="primFontSz" refFor="des" refForName="childText_1" op="equ"/>
              <dgm:constr type="primFontSz" for="des" forName="childText_7" refType="primFontSz" refFor="des" refForName="childText_1" op="equ"/>
              <dgm:constr type="l" for="ch" forName="accentShape_7" refType="w" fact="0"/>
              <dgm:constr type="t" for="ch" forName="accentShape_1" refType="h" fact="0"/>
              <dgm:constr type="w" for="ch" forName="accentShape_1" refType="w" fact="0.1269"/>
              <dgm:constr type="h" for="ch" forName="accentShape_1" refType="h"/>
              <dgm:constr type="l" for="ch" forName="accentShape_6" refType="w" fact="0.1385"/>
              <dgm:constr type="t" for="ch" forName="accentShape_2" refType="h" fact="0.0833"/>
              <dgm:constr type="w" for="ch" forName="accentShape_2" refType="w" fact="0.1269"/>
              <dgm:constr type="h" for="ch" forName="accentShape_2" refType="h" fact="0.9165"/>
              <dgm:constr type="l" for="ch" forName="accentShape_5" refType="w" fact="0.277"/>
              <dgm:constr type="t" for="ch" forName="accentShape_3" refType="h" fact="0.1666"/>
              <dgm:constr type="w" for="ch" forName="accentShape_3" refType="w" fact="0.1269"/>
              <dgm:constr type="h" for="ch" forName="accentShape_3" refType="h" fact="0.8332"/>
              <dgm:constr type="l" for="ch" forName="accentShape_4" refType="w" fact="0.4155"/>
              <dgm:constr type="t" for="ch" forName="accentShape_4" refType="h" fact="0.2499"/>
              <dgm:constr type="w" for="ch" forName="accentShape_4" refType="w" fact="0.1269"/>
              <dgm:constr type="h" for="ch" forName="accentShape_4" refType="h" fact="0.7499"/>
              <dgm:constr type="l" for="ch" forName="accentShape_3" refType="w" fact="0.5539"/>
              <dgm:constr type="t" for="ch" forName="accentShape_5" refType="h" fact="0.3332"/>
              <dgm:constr type="w" for="ch" forName="accentShape_5" refType="w" fact="0.1269"/>
              <dgm:constr type="h" for="ch" forName="accentShape_5" refType="h" fact="0.6666"/>
              <dgm:constr type="l" for="ch" forName="accentShape_2" refType="w" fact="0.6938"/>
              <dgm:constr type="t" for="ch" forName="accentShape_6" refType="h" fact="0.4165"/>
              <dgm:constr type="w" for="ch" forName="accentShape_6" refType="w" fact="0.1269"/>
              <dgm:constr type="h" for="ch" forName="accentShape_6" refType="h" fact="0.5833"/>
              <dgm:constr type="l" for="ch" forName="accentShape_1" refType="w" fact="0.8326"/>
              <dgm:constr type="t" for="ch" forName="accentShape_7" refType="h" fact="0.5"/>
              <dgm:constr type="w" for="ch" forName="accentShape_7" refType="w" fact="0.1269"/>
              <dgm:constr type="h" for="ch" forName="accentShape_7" refType="h" fact="0.5"/>
              <dgm:constr type="l" for="ch" forName="parentText_7" refType="w" fact="0.0888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refFor="ch" refForName="accentShape_1" fact="0.9"/>
              <dgm:constr type="l" for="ch" forName="parentText_6" refType="w" fact="0.2273"/>
              <dgm:constr type="t" for="ch" forName="parentText_2" refType="h" fact="0.0833"/>
              <dgm:constr type="w" for="ch" forName="parentText_2" refType="w" refFor="ch" refForName="accentShape_2" fact="0.26"/>
              <dgm:constr type="h" for="ch" forName="parentText_2" refType="h" refFor="ch" refForName="accentShape_2" fact="0.9"/>
              <dgm:constr type="l" for="ch" forName="parentText_5" refType="w" fact="0.36583"/>
              <dgm:constr type="t" for="ch" forName="parentText_3" refType="h" fact="0.1666"/>
              <dgm:constr type="w" for="ch" forName="parentText_3" refType="w" refFor="ch" refForName="accentShape_3" fact="0.26"/>
              <dgm:constr type="h" for="ch" forName="parentText_3" refType="h" refFor="ch" refForName="accentShape_3" fact="0.9"/>
              <dgm:constr type="l" for="ch" forName="parentText_4" refType="w" fact="0.5043"/>
              <dgm:constr type="t" for="ch" forName="parentText_4" refType="h" fact="0.2499"/>
              <dgm:constr type="w" for="ch" forName="parentText_4" refType="w" refFor="ch" refForName="accentShape_4" fact="0.26"/>
              <dgm:constr type="h" for="ch" forName="parentText_4" refType="h" refFor="ch" refForName="accentShape_4" fact="0.9"/>
              <dgm:constr type="l" for="ch" forName="parentText_3" refType="w" fact="0.6427"/>
              <dgm:constr type="t" for="ch" forName="parentText_5" refType="h" fact="0.3332"/>
              <dgm:constr type="w" for="ch" forName="parentText_5" refType="w" refFor="ch" refForName="accentShape_5" fact="0.26"/>
              <dgm:constr type="h" for="ch" forName="parentText_5" refType="h" refFor="ch" refForName="accentShape_5" fact="0.9"/>
              <dgm:constr type="l" for="ch" forName="parentText_2" refType="w" fact="0.78263"/>
              <dgm:constr type="t" for="ch" forName="parentText_6" refType="h" fact="0.4165"/>
              <dgm:constr type="w" for="ch" forName="parentText_6" refType="w" refFor="ch" refForName="accentShape_6" fact="0.26"/>
              <dgm:constr type="h" for="ch" forName="parentText_6" refType="h" refFor="ch" refForName="accentShape_6" fact="0.9"/>
              <dgm:constr type="l" for="ch" forName="parentText_1" refType="w" fact="0.92143"/>
              <dgm:constr type="t" for="ch" forName="parentText_7" refType="h" fact="0.5"/>
              <dgm:constr type="w" for="ch" forName="parentText_7" refType="w" refFor="ch" refForName="accentShape_7" fact="0.26"/>
              <dgm:constr type="h" for="ch" forName="parentText_7" refType="h" refFor="ch" refForName="accentShape_7" fact="0.9"/>
              <dgm:constr type="l" for="ch" forName="childText_7" refType="w" fact="0"/>
              <dgm:constr type="t" for="ch" forName="childText_1" refType="h" fact="0"/>
              <dgm:constr type="w" for="ch" forName="childText_1" refType="w" refFor="ch" refForName="accentShape_1" fact="0.7"/>
              <dgm:constr type="h" for="ch" forName="childText_1" refType="h" refFor="ch" refForName="accentShape_1"/>
              <dgm:constr type="l" for="ch" forName="childText_6" refType="w" fact="0.1385"/>
              <dgm:constr type="t" for="ch" forName="childText_2" refType="h" fact="0.0833"/>
              <dgm:constr type="w" for="ch" forName="childText_2" refType="w" refFor="ch" refForName="accentShape_2" fact="0.7"/>
              <dgm:constr type="h" for="ch" forName="childText_2" refType="h" refFor="ch" refForName="accentShape_2"/>
              <dgm:constr type="l" for="ch" forName="childText_5" refType="w" fact="0.277"/>
              <dgm:constr type="t" for="ch" forName="childText_3" refType="h" fact="0.1666"/>
              <dgm:constr type="w" for="ch" forName="childText_3" refType="w" refFor="ch" refForName="accentShape_3" fact="0.7"/>
              <dgm:constr type="h" for="ch" forName="childText_3" refType="h" refFor="ch" refForName="accentShape_3"/>
              <dgm:constr type="l" for="ch" forName="childText_4" refType="w" fact="0.4155"/>
              <dgm:constr type="t" for="ch" forName="childText_4" refType="h" fact="0.2499"/>
              <dgm:constr type="w" for="ch" forName="childText_4" refType="w" refFor="ch" refForName="accentShape_4" fact="0.7"/>
              <dgm:constr type="h" for="ch" forName="childText_4" refType="h" refFor="ch" refForName="accentShape_4"/>
              <dgm:constr type="l" for="ch" forName="childText_3" refType="w" fact="0.5539"/>
              <dgm:constr type="t" for="ch" forName="childText_5" refType="h" fact="0.3332"/>
              <dgm:constr type="w" for="ch" forName="childText_5" refType="w" refFor="ch" refForName="accentShape_5" fact="0.7"/>
              <dgm:constr type="h" for="ch" forName="childText_5" refType="h" refFor="ch" refForName="accentShape_5"/>
              <dgm:constr type="l" for="ch" forName="childText_2" refType="w" fact="0.6938"/>
              <dgm:constr type="t" for="ch" forName="childText_6" refType="h" fact="0.4165"/>
              <dgm:constr type="w" for="ch" forName="childText_6" refType="w" refFor="ch" refForName="accentShape_6" fact="0.7"/>
              <dgm:constr type="h" for="ch" forName="childText_6" refType="h" refFor="ch" refForName="accentShape_6"/>
              <dgm:constr type="l" for="ch" forName="childText_1" refType="w" fact="0.8326"/>
              <dgm:constr type="t" for="ch" forName="childText_7" refType="h" fact="0.5"/>
              <dgm:constr type="w" for="ch" forName="childText_7" refType="w" refFor="ch" refForName="accentShape_7" fact="0.7"/>
              <dgm:constr type="h" for="ch" forName="childText_7" refType="h" refFor="ch" refForName="accentShape_7"/>
            </dgm:constrLst>
          </dgm:else>
        </dgm:choose>
      </dgm:else>
    </dgm:choose>
    <dgm:forEach name="wrapper" axis="self" ptType="parTrans">
      <dgm:forEach name="accentRepeat" axis="self">
        <dgm:layoutNode name="imageRepeatNode" styleLbl="node1">
          <dgm:alg type="sp"/>
          <dgm:shape xmlns:r="http://schemas.openxmlformats.org/officeDocument/2006/relationships" type="rect" r:blip="" zOrderOff="-10">
            <dgm:adjLst/>
          </dgm:shape>
          <dgm:presOf axis="self"/>
        </dgm:layoutNode>
      </dgm:forEach>
    </dgm:forEach>
    <dgm:forEach name="Name30" axis="ch" ptType="node" cnt="1">
      <dgm:layoutNode name="parentText_1" styleLbl="node1">
        <dgm:varLst>
          <dgm:chMax val="1"/>
          <dgm:chPref val="1"/>
          <dgm:bulletEnabled val="1"/>
        </dgm:varLst>
        <dgm:alg type="tx">
          <dgm:param type="parTxLTRAlign" val="r"/>
          <dgm:param type="shpTxLTRAlignCh" val="r"/>
          <dgm:param type="txAnchorVertCh" val="mid"/>
          <dgm:param type="autoTxRot" val="grav"/>
        </dgm:alg>
        <dgm:shape xmlns:r="http://schemas.openxmlformats.org/officeDocument/2006/relationships" rot="-90" type="rect" r:blip="" hideGeom="1">
          <dgm:adjLst/>
        </dgm:shape>
        <dgm:presOf axis="self" ptType="node"/>
        <dgm:constrLst>
          <dgm:constr type="lMarg" refType="primFontSz" fact="0.3"/>
          <dgm:constr type="rMarg" refType="primFontSz" fact="0.45"/>
          <dgm:constr type="tMarg" refType="primFontSz" fact="0"/>
          <dgm:constr type="bMarg" refType="primFontSz" fact="0.1"/>
        </dgm:constrLst>
        <dgm:ruleLst>
          <dgm:rule type="primFontSz" val="5" fact="NaN" max="NaN"/>
        </dgm:ruleLst>
      </dgm:layoutNode>
      <dgm:layoutNode name="childText_1" styleLbl="node1">
        <dgm:varLst>
          <dgm:chMax val="0"/>
          <dgm:chPref val="0"/>
          <dgm:bulletEnabled val="1"/>
        </dgm:varLst>
        <dgm:alg type="tx">
          <dgm:param type="txAnchorVert" val="t"/>
          <dgm:param type="parTxLTRAlign" val="l"/>
        </dgm:alg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Shape_1">
        <dgm:alg type="sp"/>
        <dgm:shape xmlns:r="http://schemas.openxmlformats.org/officeDocument/2006/relationships" r:blip="">
          <dgm:adjLst/>
        </dgm:shape>
        <dgm:presOf/>
        <dgm:constrLst/>
        <dgm:forEach name="Name31" ref="accentRepeat"/>
      </dgm:layoutNode>
    </dgm:forEach>
    <dgm:forEach name="Name32" axis="ch" ptType="node" st="2" cnt="1">
      <dgm:layoutNode name="parentText_2">
        <dgm:varLst>
          <dgm:chMax val="1"/>
          <dgm:chPref val="1"/>
          <dgm:bulletEnabled val="1"/>
        </dgm:varLst>
        <dgm:alg type="tx">
          <dgm:param type="parTxLTRAlign" val="r"/>
          <dgm:param type="shpTxLTRAlignCh" val="r"/>
          <dgm:param type="txAnchorVertCh" val="mid"/>
          <dgm:param type="autoTxRot" val="grav"/>
        </dgm:alg>
        <dgm:shape xmlns:r="http://schemas.openxmlformats.org/officeDocument/2006/relationships" rot="-90" type="rect" r:blip="" hideGeom="1">
          <dgm:adjLst/>
        </dgm:shape>
        <dgm:presOf axis="self" ptType="node"/>
        <dgm:constrLst>
          <dgm:constr type="lMarg" refType="primFontSz" fact="0.3"/>
          <dgm:constr type="rMarg" refType="primFontSz" fact="0.45"/>
          <dgm:constr type="tMarg" refType="primFontSz" fact="0"/>
          <dgm:constr type="bMarg" refType="primFontSz" fact="0.1"/>
        </dgm:constrLst>
        <dgm:ruleLst>
          <dgm:rule type="primFontSz" val="5" fact="NaN" max="NaN"/>
        </dgm:ruleLst>
      </dgm:layoutNode>
      <dgm:layoutNode name="childText_2">
        <dgm:varLst>
          <dgm:chMax val="0"/>
          <dgm:chPref val="0"/>
          <dgm:bulletEnabled val="1"/>
        </dgm:varLst>
        <dgm:alg type="tx">
          <dgm:param type="txAnchorVert" val="t"/>
          <dgm:param type="parTxLTRAlign" val="l"/>
        </dgm:alg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Shape_2">
        <dgm:alg type="sp"/>
        <dgm:shape xmlns:r="http://schemas.openxmlformats.org/officeDocument/2006/relationships" r:blip="">
          <dgm:adjLst/>
        </dgm:shape>
        <dgm:presOf/>
        <dgm:constrLst/>
        <dgm:forEach name="Name33" ref="accentRepeat"/>
      </dgm:layoutNode>
    </dgm:forEach>
    <dgm:forEach name="Name34" axis="ch" ptType="node" st="3" cnt="1">
      <dgm:layoutNode name="parentText_3">
        <dgm:varLst>
          <dgm:chMax val="1"/>
          <dgm:chPref val="1"/>
          <dgm:bulletEnabled val="1"/>
        </dgm:varLst>
        <dgm:alg type="tx">
          <dgm:param type="parTxLTRAlign" val="r"/>
          <dgm:param type="shpTxLTRAlignCh" val="r"/>
          <dgm:param type="txAnchorVertCh" val="mid"/>
          <dgm:param type="autoTxRot" val="grav"/>
        </dgm:alg>
        <dgm:shape xmlns:r="http://schemas.openxmlformats.org/officeDocument/2006/relationships" rot="-90" type="rect" r:blip="" hideGeom="1">
          <dgm:adjLst/>
        </dgm:shape>
        <dgm:presOf axis="self" ptType="node"/>
        <dgm:constrLst>
          <dgm:constr type="lMarg" refType="primFontSz" fact="0.3"/>
          <dgm:constr type="rMarg" refType="primFontSz" fact="0.45"/>
          <dgm:constr type="tMarg" refType="primFontSz" fact="0"/>
          <dgm:constr type="bMarg" refType="primFontSz" fact="0.1"/>
        </dgm:constrLst>
        <dgm:ruleLst>
          <dgm:rule type="primFontSz" val="5" fact="NaN" max="NaN"/>
        </dgm:ruleLst>
      </dgm:layoutNode>
      <dgm:layoutNode name="childText_3">
        <dgm:varLst>
          <dgm:chMax val="0"/>
          <dgm:chPref val="0"/>
          <dgm:bulletEnabled val="1"/>
        </dgm:varLst>
        <dgm:alg type="tx">
          <dgm:param type="txAnchorVert" val="t"/>
          <dgm:param type="parTxLTRAlign" val="l"/>
        </dgm:alg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Shape_3">
        <dgm:alg type="sp"/>
        <dgm:shape xmlns:r="http://schemas.openxmlformats.org/officeDocument/2006/relationships" r:blip="">
          <dgm:adjLst/>
        </dgm:shape>
        <dgm:presOf/>
        <dgm:constrLst/>
        <dgm:forEach name="Name35" ref="accentRepeat"/>
      </dgm:layoutNode>
    </dgm:forEach>
    <dgm:forEach name="Name36" axis="ch" ptType="node" st="4" cnt="1">
      <dgm:layoutNode name="parentText_4">
        <dgm:varLst>
          <dgm:chMax val="1"/>
          <dgm:chPref val="1"/>
          <dgm:bulletEnabled val="1"/>
        </dgm:varLst>
        <dgm:alg type="tx">
          <dgm:param type="parTxLTRAlign" val="r"/>
          <dgm:param type="shpTxLTRAlignCh" val="r"/>
          <dgm:param type="txAnchorVertCh" val="mid"/>
          <dgm:param type="autoTxRot" val="grav"/>
        </dgm:alg>
        <dgm:shape xmlns:r="http://schemas.openxmlformats.org/officeDocument/2006/relationships" rot="-90" type="rect" r:blip="" hideGeom="1">
          <dgm:adjLst/>
        </dgm:shape>
        <dgm:presOf axis="self" ptType="node"/>
        <dgm:constrLst>
          <dgm:constr type="lMarg" refType="primFontSz" fact="0.3"/>
          <dgm:constr type="rMarg" refType="primFontSz" fact="0.45"/>
          <dgm:constr type="tMarg" refType="primFontSz" fact="0"/>
          <dgm:constr type="bMarg" refType="primFontSz" fact="0.1"/>
        </dgm:constrLst>
        <dgm:ruleLst>
          <dgm:rule type="primFontSz" val="5" fact="NaN" max="NaN"/>
        </dgm:ruleLst>
      </dgm:layoutNode>
      <dgm:layoutNode name="childText_4">
        <dgm:varLst>
          <dgm:chMax val="0"/>
          <dgm:chPref val="0"/>
          <dgm:bulletEnabled val="1"/>
        </dgm:varLst>
        <dgm:alg type="tx">
          <dgm:param type="txAnchorVert" val="t"/>
          <dgm:param type="parTxLTRAlign" val="l"/>
        </dgm:alg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Shape_4">
        <dgm:alg type="sp"/>
        <dgm:shape xmlns:r="http://schemas.openxmlformats.org/officeDocument/2006/relationships" r:blip="">
          <dgm:adjLst/>
        </dgm:shape>
        <dgm:presOf/>
        <dgm:constrLst/>
        <dgm:forEach name="Name37" ref="accentRepeat"/>
      </dgm:layoutNode>
    </dgm:forEach>
    <dgm:forEach name="Name38" axis="ch" ptType="node" st="5" cnt="1">
      <dgm:layoutNode name="parentText_5">
        <dgm:varLst>
          <dgm:chMax val="1"/>
          <dgm:chPref val="1"/>
          <dgm:bulletEnabled val="1"/>
        </dgm:varLst>
        <dgm:alg type="tx">
          <dgm:param type="parTxLTRAlign" val="r"/>
          <dgm:param type="shpTxLTRAlignCh" val="r"/>
          <dgm:param type="txAnchorVertCh" val="mid"/>
          <dgm:param type="autoTxRot" val="grav"/>
        </dgm:alg>
        <dgm:shape xmlns:r="http://schemas.openxmlformats.org/officeDocument/2006/relationships" rot="-90" type="rect" r:blip="" hideGeom="1">
          <dgm:adjLst/>
        </dgm:shape>
        <dgm:presOf axis="self" ptType="node"/>
        <dgm:constrLst>
          <dgm:constr type="lMarg" refType="primFontSz" fact="0.3"/>
          <dgm:constr type="rMarg" refType="primFontSz" fact="0.45"/>
          <dgm:constr type="tMarg" refType="primFontSz" fact="0"/>
          <dgm:constr type="bMarg" refType="primFontSz" fact="0.1"/>
        </dgm:constrLst>
        <dgm:ruleLst>
          <dgm:rule type="primFontSz" val="5" fact="NaN" max="NaN"/>
        </dgm:ruleLst>
      </dgm:layoutNode>
      <dgm:layoutNode name="childText_5">
        <dgm:varLst>
          <dgm:chMax val="0"/>
          <dgm:chPref val="0"/>
          <dgm:bulletEnabled val="1"/>
        </dgm:varLst>
        <dgm:alg type="tx">
          <dgm:param type="txAnchorVert" val="t"/>
          <dgm:param type="parTxLTRAlign" val="l"/>
        </dgm:alg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Shape_5">
        <dgm:alg type="sp"/>
        <dgm:shape xmlns:r="http://schemas.openxmlformats.org/officeDocument/2006/relationships" r:blip="">
          <dgm:adjLst/>
        </dgm:shape>
        <dgm:presOf/>
        <dgm:constrLst/>
        <dgm:forEach name="Name39" ref="accentRepeat"/>
      </dgm:layoutNode>
    </dgm:forEach>
    <dgm:forEach name="Name40" axis="ch" ptType="node" st="6" cnt="1">
      <dgm:layoutNode name="parentText_6">
        <dgm:varLst>
          <dgm:chMax val="1"/>
          <dgm:chPref val="1"/>
          <dgm:bulletEnabled val="1"/>
        </dgm:varLst>
        <dgm:alg type="tx">
          <dgm:param type="parTxLTRAlign" val="r"/>
          <dgm:param type="shpTxLTRAlignCh" val="r"/>
          <dgm:param type="txAnchorVertCh" val="mid"/>
          <dgm:param type="autoTxRot" val="grav"/>
        </dgm:alg>
        <dgm:shape xmlns:r="http://schemas.openxmlformats.org/officeDocument/2006/relationships" rot="-90" type="rect" r:blip="" hideGeom="1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"/>
          <dgm:constr type="bMarg" refType="primFontSz" fact="0.1"/>
        </dgm:constrLst>
        <dgm:ruleLst>
          <dgm:rule type="primFontSz" val="5" fact="NaN" max="NaN"/>
        </dgm:ruleLst>
      </dgm:layoutNode>
      <dgm:layoutNode name="childText_6">
        <dgm:varLst>
          <dgm:chMax val="0"/>
          <dgm:chPref val="0"/>
          <dgm:bulletEnabled val="1"/>
        </dgm:varLst>
        <dgm:alg type="tx">
          <dgm:param type="txAnchorVert" val="t"/>
          <dgm:param type="parTxLTRAlign" val="l"/>
        </dgm:alg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Shape_6">
        <dgm:alg type="sp"/>
        <dgm:shape xmlns:r="http://schemas.openxmlformats.org/officeDocument/2006/relationships" r:blip="">
          <dgm:adjLst/>
        </dgm:shape>
        <dgm:presOf/>
        <dgm:constrLst/>
        <dgm:forEach name="Name41" ref="accentRepeat"/>
      </dgm:layoutNode>
    </dgm:forEach>
    <dgm:forEach name="Name42" axis="ch" ptType="node" st="7" cnt="1">
      <dgm:layoutNode name="parentText_7">
        <dgm:varLst>
          <dgm:chMax val="1"/>
          <dgm:chPref val="1"/>
          <dgm:bulletEnabled val="1"/>
        </dgm:varLst>
        <dgm:alg type="tx">
          <dgm:param type="parTxLTRAlign" val="r"/>
          <dgm:param type="shpTxLTRAlignCh" val="r"/>
          <dgm:param type="txAnchorVertCh" val="mid"/>
          <dgm:param type="autoTxRot" val="grav"/>
        </dgm:alg>
        <dgm:shape xmlns:r="http://schemas.openxmlformats.org/officeDocument/2006/relationships" rot="-90" type="rect" r:blip="" hideGeom="1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"/>
          <dgm:constr type="bMarg" refType="primFontSz" fact="0.1"/>
        </dgm:constrLst>
        <dgm:ruleLst>
          <dgm:rule type="primFontSz" val="5" fact="NaN" max="NaN"/>
        </dgm:ruleLst>
      </dgm:layoutNode>
      <dgm:layoutNode name="childText_7">
        <dgm:varLst>
          <dgm:chMax val="0"/>
          <dgm:chPref val="0"/>
          <dgm:bulletEnabled val="1"/>
        </dgm:varLst>
        <dgm:alg type="tx">
          <dgm:param type="txAnchorVert" val="t"/>
          <dgm:param type="parTxLTRAlign" val="l"/>
        </dgm:alg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Shape_7">
        <dgm:alg type="sp"/>
        <dgm:shape xmlns:r="http://schemas.openxmlformats.org/officeDocument/2006/relationships" r:blip="">
          <dgm:adjLst/>
        </dgm:shape>
        <dgm:presOf/>
        <dgm:constrLst/>
        <dgm:forEach name="Name43" ref="accentRepeat"/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22B597-442F-4FEC-99F5-DA3C3FC961F0}" type="datetimeFigureOut">
              <a:rPr lang="ru-RU" smtClean="0"/>
              <a:t>чт 23.05.19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14FC44-FE31-42C7-BC17-417E6B1744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68396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14FC44-FE31-42C7-BC17-417E6B1744E1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1418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F0FDB-2CFD-45BC-9837-06D14C2BFDF1}" type="datetimeFigureOut">
              <a:rPr lang="ru-RU" smtClean="0"/>
              <a:t>чт 23.05.19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6B9DD-FD04-40FE-A164-43E205FF1D3F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F0FDB-2CFD-45BC-9837-06D14C2BFDF1}" type="datetimeFigureOut">
              <a:rPr lang="ru-RU" smtClean="0"/>
              <a:t>чт 23.05.19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6B9DD-FD04-40FE-A164-43E205FF1D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F0FDB-2CFD-45BC-9837-06D14C2BFDF1}" type="datetimeFigureOut">
              <a:rPr lang="ru-RU" smtClean="0"/>
              <a:t>чт 23.05.19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6B9DD-FD04-40FE-A164-43E205FF1D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F0FDB-2CFD-45BC-9837-06D14C2BFDF1}" type="datetimeFigureOut">
              <a:rPr lang="ru-RU" smtClean="0"/>
              <a:t>чт 23.05.19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6B9DD-FD04-40FE-A164-43E205FF1D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F0FDB-2CFD-45BC-9837-06D14C2BFDF1}" type="datetimeFigureOut">
              <a:rPr lang="ru-RU" smtClean="0"/>
              <a:t>чт 23.05.19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6B9DD-FD04-40FE-A164-43E205FF1D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F0FDB-2CFD-45BC-9837-06D14C2BFDF1}" type="datetimeFigureOut">
              <a:rPr lang="ru-RU" smtClean="0"/>
              <a:t>чт 23.05.19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6B9DD-FD04-40FE-A164-43E205FF1D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F0FDB-2CFD-45BC-9837-06D14C2BFDF1}" type="datetimeFigureOut">
              <a:rPr lang="ru-RU" smtClean="0"/>
              <a:t>чт 23.05.19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6B9DD-FD04-40FE-A164-43E205FF1D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F0FDB-2CFD-45BC-9837-06D14C2BFDF1}" type="datetimeFigureOut">
              <a:rPr lang="ru-RU" smtClean="0"/>
              <a:t>чт 23.05.19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6B9DD-FD04-40FE-A164-43E205FF1D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F0FDB-2CFD-45BC-9837-06D14C2BFDF1}" type="datetimeFigureOut">
              <a:rPr lang="ru-RU" smtClean="0"/>
              <a:t>чт 23.05.19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6B9DD-FD04-40FE-A164-43E205FF1D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F0FDB-2CFD-45BC-9837-06D14C2BFDF1}" type="datetimeFigureOut">
              <a:rPr lang="ru-RU" smtClean="0"/>
              <a:t>чт 23.05.19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6B9DD-FD04-40FE-A164-43E205FF1D3F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F98F0FDB-2CFD-45BC-9837-06D14C2BFDF1}" type="datetimeFigureOut">
              <a:rPr lang="ru-RU" smtClean="0"/>
              <a:t>чт 23.05.19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EEB6B9DD-FD04-40FE-A164-43E205FF1D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F98F0FDB-2CFD-45BC-9837-06D14C2BFDF1}" type="datetimeFigureOut">
              <a:rPr lang="ru-RU" smtClean="0"/>
              <a:t>чт 23.05.19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EEB6B9DD-FD04-40FE-A164-43E205FF1D3F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4.jp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5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6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7.jp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908720"/>
            <a:ext cx="8077200" cy="3600400"/>
          </a:xfrm>
        </p:spPr>
        <p:txBody>
          <a:bodyPr>
            <a:normAutofit/>
          </a:bodyPr>
          <a:lstStyle/>
          <a:p>
            <a:pPr lvl="0" algn="ctr" fontAlgn="base">
              <a:spcAft>
                <a:spcPct val="0"/>
              </a:spcAft>
            </a:pPr>
            <a:r>
              <a:rPr lang="ru-RU" sz="4400" dirty="0" smtClean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Внедрение модульных образовательных программ:</a:t>
            </a:r>
            <a:r>
              <a:rPr lang="ru-RU" sz="4400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ru-RU" sz="4400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ru-RU" sz="4400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итоги, проблемы и пути их решения</a:t>
            </a:r>
            <a:r>
              <a:rPr lang="ru-RU" sz="44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60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60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381721" y="4721662"/>
            <a:ext cx="438055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ru-RU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итоги, проблемы и пути их решения</a:t>
            </a:r>
            <a:r>
              <a:rPr lang="ru-RU" sz="1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27584" y="5445224"/>
            <a:ext cx="7848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Заместитель директора по учебной работе:    Ким И. А.</a:t>
            </a:r>
            <a:endParaRPr lang="ru-RU" sz="2400" dirty="0"/>
          </a:p>
        </p:txBody>
      </p:sp>
      <p:pic>
        <p:nvPicPr>
          <p:cNvPr id="5" name="Picture 2" descr="логотип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06506"/>
            <a:ext cx="1348408" cy="13062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71600" y="1916832"/>
            <a:ext cx="741682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3200" u="sng" dirty="0" smtClean="0">
                <a:solidFill>
                  <a:schemeClr val="tx1">
                    <a:lumMod val="9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Создание </a:t>
            </a:r>
            <a:r>
              <a:rPr lang="ru-RU" altLang="ru-RU" sz="3200" u="sng" dirty="0">
                <a:solidFill>
                  <a:schemeClr val="tx1">
                    <a:lumMod val="9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реализация модульных программ позволяет изменить структуру содержания и сроки профессионального образования в целом, совершенствует формы и методы контроля его результатов, что в итоге повышает качество профессиональной компетентности специалистов.</a:t>
            </a:r>
            <a:endParaRPr lang="ru-RU" altLang="ru-RU" sz="3200" dirty="0">
              <a:solidFill>
                <a:schemeClr val="tx1">
                  <a:lumMod val="95000"/>
                </a:schemeClr>
              </a:solidFill>
              <a:latin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6525" y="152400"/>
            <a:ext cx="2355608" cy="1764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23082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476672"/>
            <a:ext cx="799288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u="sng" dirty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Цель модульного обучения </a:t>
            </a:r>
            <a:r>
              <a:rPr lang="ru-RU" sz="3600" u="sng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– </a:t>
            </a:r>
          </a:p>
          <a:p>
            <a:r>
              <a:rPr lang="ru-RU" sz="3600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поэтапное </a:t>
            </a:r>
            <a:r>
              <a:rPr lang="ru-RU" sz="3600" dirty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повышение уровня и качества процесса обучения на основе создания ориентированных на различный результат специальных программ. </a:t>
            </a:r>
            <a:endParaRPr lang="ru-RU" sz="3600" dirty="0">
              <a:solidFill>
                <a:schemeClr val="tx1">
                  <a:lumMod val="95000"/>
                </a:schemeClr>
              </a:solidFill>
            </a:endParaRPr>
          </a:p>
        </p:txBody>
      </p:sp>
      <p:pic>
        <p:nvPicPr>
          <p:cNvPr id="3" name="Picture 2" descr="C:\Users\Comp3-401\Desktop\картинки\images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3870917"/>
            <a:ext cx="2952328" cy="2211396"/>
          </a:xfrm>
          <a:prstGeom prst="roundRect">
            <a:avLst>
              <a:gd name="adj" fmla="val 16667"/>
            </a:avLst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404273377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640" y="260648"/>
            <a:ext cx="68407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u="sng" dirty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Преимущества модульных программ:</a:t>
            </a:r>
            <a:endParaRPr lang="ru-RU" sz="2800" dirty="0">
              <a:solidFill>
                <a:schemeClr val="tx1">
                  <a:lumMod val="95000"/>
                </a:schemeClr>
              </a:solidFill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394286568"/>
              </p:ext>
            </p:extLst>
          </p:nvPr>
        </p:nvGraphicFramePr>
        <p:xfrm>
          <a:off x="683568" y="761091"/>
          <a:ext cx="8064896" cy="5957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4" name="Picture 2" descr="C:\Users\Comp3-401\Desktop\картинки\39113800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79512" y="2420888"/>
            <a:ext cx="1804964" cy="2007175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chemeClr val="accent1">
                <a:lumMod val="60000"/>
                <a:lumOff val="40000"/>
              </a:schemeClr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4527429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88640"/>
            <a:ext cx="16549213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40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лавные</a:t>
            </a:r>
            <a:r>
              <a:rPr lang="ru-RU" sz="4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40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</a:p>
          <a:p>
            <a:r>
              <a:rPr lang="ru-RU" sz="2400" dirty="0"/>
              <a:t> </a:t>
            </a:r>
            <a:r>
              <a:rPr lang="ru-RU" sz="2400" dirty="0" smtClean="0"/>
              <a:t>-повышение </a:t>
            </a:r>
            <a:r>
              <a:rPr lang="ru-RU" sz="2400" dirty="0"/>
              <a:t>качества подготовки будущих </a:t>
            </a:r>
            <a:r>
              <a:rPr lang="ru-RU" sz="2400" dirty="0" smtClean="0"/>
              <a:t>специалистов через</a:t>
            </a:r>
          </a:p>
          <a:p>
            <a:r>
              <a:rPr lang="ru-RU" sz="2400" dirty="0" smtClean="0"/>
              <a:t> </a:t>
            </a:r>
            <a:r>
              <a:rPr lang="ru-RU" sz="2400" dirty="0"/>
              <a:t>внедрение </a:t>
            </a:r>
            <a:r>
              <a:rPr lang="ru-RU" sz="2400" dirty="0" smtClean="0"/>
              <a:t>дуальной </a:t>
            </a:r>
            <a:r>
              <a:rPr lang="ru-RU" sz="2400" dirty="0"/>
              <a:t>модульной подготовки кадров;</a:t>
            </a:r>
          </a:p>
          <a:p>
            <a:r>
              <a:rPr lang="ru-RU" sz="2400" dirty="0"/>
              <a:t>-</a:t>
            </a:r>
            <a:r>
              <a:rPr lang="ru-RU" sz="2400" dirty="0"/>
              <a:t> создание  условий для плодотворной учебы студентов и </a:t>
            </a:r>
            <a:r>
              <a:rPr lang="ru-RU" sz="2400" dirty="0" smtClean="0"/>
              <a:t>работы</a:t>
            </a:r>
          </a:p>
          <a:p>
            <a:r>
              <a:rPr lang="ru-RU" sz="2400" dirty="0" smtClean="0"/>
              <a:t> инженерно-педагогических </a:t>
            </a:r>
            <a:r>
              <a:rPr lang="ru-RU" sz="2400" dirty="0"/>
              <a:t>работников;</a:t>
            </a:r>
          </a:p>
          <a:p>
            <a:r>
              <a:rPr lang="ru-RU" sz="2400" dirty="0" smtClean="0"/>
              <a:t>-эффективная </a:t>
            </a:r>
            <a:r>
              <a:rPr lang="ru-RU" sz="2400" dirty="0"/>
              <a:t>система </a:t>
            </a:r>
            <a:r>
              <a:rPr lang="ru-RU" sz="2400" dirty="0" err="1"/>
              <a:t>профориентационный</a:t>
            </a:r>
            <a:r>
              <a:rPr lang="ru-RU" sz="2400" dirty="0"/>
              <a:t> работы;</a:t>
            </a:r>
          </a:p>
          <a:p>
            <a:r>
              <a:rPr lang="ru-RU" sz="2400" dirty="0"/>
              <a:t>-</a:t>
            </a:r>
            <a:r>
              <a:rPr lang="ru-RU" sz="2400" dirty="0"/>
              <a:t> повышение квалификации </a:t>
            </a:r>
            <a:r>
              <a:rPr lang="ru-RU" sz="2400" dirty="0" smtClean="0"/>
              <a:t>педагогических </a:t>
            </a:r>
            <a:r>
              <a:rPr lang="ru-RU" sz="2400" dirty="0"/>
              <a:t>работников;</a:t>
            </a:r>
          </a:p>
          <a:p>
            <a:r>
              <a:rPr lang="ru-RU" sz="2400" dirty="0" smtClean="0"/>
              <a:t>-плодотворное </a:t>
            </a:r>
            <a:r>
              <a:rPr lang="ru-RU" sz="2400" dirty="0"/>
              <a:t>сотрудничество с социальными партнерами, </a:t>
            </a:r>
            <a:endParaRPr lang="ru-RU" sz="2400" dirty="0" smtClean="0"/>
          </a:p>
          <a:p>
            <a:r>
              <a:rPr lang="ru-RU" sz="2400" dirty="0" smtClean="0"/>
              <a:t>органами государственной </a:t>
            </a:r>
            <a:r>
              <a:rPr lang="ru-RU" sz="2400" dirty="0"/>
              <a:t>власти;</a:t>
            </a:r>
          </a:p>
          <a:p>
            <a:r>
              <a:rPr lang="ru-RU" sz="2400" dirty="0"/>
              <a:t>-</a:t>
            </a:r>
            <a:r>
              <a:rPr lang="ru-RU" sz="2400" dirty="0" smtClean="0"/>
              <a:t>системная </a:t>
            </a:r>
            <a:r>
              <a:rPr lang="ru-RU" sz="2400" dirty="0"/>
              <a:t>работа по трудоустройству выпускников;</a:t>
            </a:r>
          </a:p>
          <a:p>
            <a:r>
              <a:rPr lang="ru-RU" sz="2400" dirty="0"/>
              <a:t>-</a:t>
            </a:r>
            <a:r>
              <a:rPr lang="ru-RU" sz="2400" dirty="0" smtClean="0"/>
              <a:t>постоянная </a:t>
            </a:r>
            <a:r>
              <a:rPr lang="ru-RU" sz="2400" dirty="0"/>
              <a:t>рекламная деятельность;</a:t>
            </a:r>
          </a:p>
          <a:p>
            <a:r>
              <a:rPr lang="ru-RU" sz="2400" dirty="0"/>
              <a:t>-</a:t>
            </a:r>
            <a:r>
              <a:rPr lang="ru-RU" sz="2400" dirty="0"/>
              <a:t> изучение и внедрение в </a:t>
            </a:r>
            <a:r>
              <a:rPr lang="ru-RU" sz="2400" dirty="0" smtClean="0"/>
              <a:t>практику лучший зарубежный опыт.</a:t>
            </a:r>
            <a:endParaRPr lang="ru-RU" sz="2400" dirty="0"/>
          </a:p>
          <a:p>
            <a:endParaRPr lang="ru-RU" dirty="0"/>
          </a:p>
        </p:txBody>
      </p:sp>
      <p:pic>
        <p:nvPicPr>
          <p:cNvPr id="3" name="Picture 2" descr="C:\Users\Comp3-401\Desktop\5555555555555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5013176"/>
            <a:ext cx="2069136" cy="1650711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bg2">
                <a:lumMod val="40000"/>
                <a:lumOff val="60000"/>
              </a:schemeClr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4775314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07704" y="2060848"/>
            <a:ext cx="568863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/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150366001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2" y="1772816"/>
            <a:ext cx="734481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«Чтобы стать развитым конкурентоспособным государством, </a:t>
            </a:r>
            <a:endParaRPr lang="ru-RU" sz="28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ru-RU" sz="2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мы 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должны стать высокообразованной нацией. В современном мире поголовной грамотности уже недостаточно. </a:t>
            </a:r>
            <a:endParaRPr lang="ru-RU" sz="28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ru-RU" sz="2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Наши 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граждане должны быть готовы к работе на самом передовом оборудовании и самом современном производстве</a:t>
            </a:r>
            <a:r>
              <a:rPr lang="ru-RU" sz="2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»</a:t>
            </a:r>
          </a:p>
          <a:p>
            <a:pPr algn="ctr"/>
            <a:endParaRPr lang="ru-RU" sz="2800" b="1" i="1" dirty="0" smtClean="0">
              <a:latin typeface="Times New Roman" panose="02020603050405020304" pitchFamily="18" charset="0"/>
            </a:endParaRPr>
          </a:p>
          <a:p>
            <a:pPr algn="ctr"/>
            <a:r>
              <a:rPr lang="ru-RU" sz="2800" b="1" i="1" dirty="0" smtClean="0">
                <a:latin typeface="Times New Roman" panose="02020603050405020304" pitchFamily="18" charset="0"/>
              </a:rPr>
              <a:t>Н. Назарбаев</a:t>
            </a:r>
            <a:endParaRPr lang="ru-RU" sz="2800" i="1" dirty="0"/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1520" y="188640"/>
            <a:ext cx="1612524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78830768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Прямоугольник 3"/>
          <p:cNvSpPr>
            <a:spLocks noChangeArrowheads="1"/>
          </p:cNvSpPr>
          <p:nvPr/>
        </p:nvSpPr>
        <p:spPr bwMode="auto">
          <a:xfrm>
            <a:off x="250825" y="765175"/>
            <a:ext cx="8607425" cy="449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4476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ru-RU" altLang="ru-RU" sz="2200" dirty="0">
                <a:latin typeface="Palatino Linotype" panose="02040502050505030304" pitchFamily="18" charset="0"/>
              </a:rPr>
              <a:t>Рождение идей модульного обучения можно отнести к 60-м го­дам, когда </a:t>
            </a:r>
            <a:r>
              <a:rPr lang="ru-RU" altLang="ru-RU" sz="2200" dirty="0" err="1">
                <a:latin typeface="Palatino Linotype" panose="02040502050505030304" pitchFamily="18" charset="0"/>
              </a:rPr>
              <a:t>С.Н.Постлезвайтт</a:t>
            </a:r>
            <a:r>
              <a:rPr lang="ru-RU" altLang="ru-RU" sz="2200" dirty="0">
                <a:latin typeface="Palatino Linotype" panose="02040502050505030304" pitchFamily="18" charset="0"/>
              </a:rPr>
              <a:t> (США) предложил концепцию </a:t>
            </a:r>
            <a:r>
              <a:rPr lang="ru-RU" altLang="ru-RU" sz="2200" b="1" dirty="0">
                <a:latin typeface="Palatino Linotype" panose="02040502050505030304" pitchFamily="18" charset="0"/>
              </a:rPr>
              <a:t>единиц содержания обучения</a:t>
            </a:r>
            <a:r>
              <a:rPr lang="ru-RU" altLang="ru-RU" sz="2200" dirty="0">
                <a:latin typeface="Palatino Linotype" panose="02040502050505030304" pitchFamily="18" charset="0"/>
              </a:rPr>
              <a:t>, согласно которой малую порцию (единицу) учебного материала можно считать автономной темой и свободно ин­тегрировать в программу занятий. </a:t>
            </a:r>
          </a:p>
          <a:p>
            <a:pPr algn="just" eaLnBrk="1" hangingPunct="1"/>
            <a:r>
              <a:rPr lang="ru-RU" altLang="ru-RU" sz="2200" dirty="0" err="1" smtClean="0">
                <a:latin typeface="Palatino Linotype" panose="02040502050505030304" pitchFamily="18" charset="0"/>
              </a:rPr>
              <a:t>С.Н.Постлезв</a:t>
            </a:r>
            <a:r>
              <a:rPr lang="en-US" altLang="ru-RU" sz="2200" dirty="0">
                <a:latin typeface="Palatino Linotype" panose="02040502050505030304" pitchFamily="18" charset="0"/>
              </a:rPr>
              <a:t>a</a:t>
            </a:r>
            <a:r>
              <a:rPr lang="ru-RU" altLang="ru-RU" sz="2200" dirty="0" err="1">
                <a:latin typeface="Palatino Linotype" panose="02040502050505030304" pitchFamily="18" charset="0"/>
              </a:rPr>
              <a:t>йтт</a:t>
            </a:r>
            <a:r>
              <a:rPr lang="ru-RU" altLang="ru-RU" sz="2200" dirty="0">
                <a:latin typeface="Palatino Linotype" panose="02040502050505030304" pitchFamily="18" charset="0"/>
              </a:rPr>
              <a:t> называл эти единицы «</a:t>
            </a:r>
            <a:r>
              <a:rPr lang="ru-RU" altLang="ru-RU" sz="2200" b="1" dirty="0" err="1">
                <a:latin typeface="Palatino Linotype" panose="02040502050505030304" pitchFamily="18" charset="0"/>
              </a:rPr>
              <a:t>микрокурсами</a:t>
            </a:r>
            <a:r>
              <a:rPr lang="ru-RU" altLang="ru-RU" sz="2200" dirty="0">
                <a:latin typeface="Palatino Linotype" panose="02040502050505030304" pitchFamily="18" charset="0"/>
              </a:rPr>
              <a:t>», потом – «</a:t>
            </a:r>
            <a:r>
              <a:rPr lang="ru-RU" altLang="ru-RU" sz="2200" b="1" dirty="0" err="1">
                <a:latin typeface="Palatino Linotype" panose="02040502050505030304" pitchFamily="18" charset="0"/>
              </a:rPr>
              <a:t>миникурсами</a:t>
            </a:r>
            <a:r>
              <a:rPr lang="ru-RU" altLang="ru-RU" sz="2200" dirty="0">
                <a:latin typeface="Palatino Linotype" panose="02040502050505030304" pitchFamily="18" charset="0"/>
              </a:rPr>
              <a:t>». </a:t>
            </a:r>
          </a:p>
          <a:p>
            <a:pPr algn="just" eaLnBrk="1" hangingPunct="1"/>
            <a:r>
              <a:rPr lang="ru-RU" altLang="ru-RU" sz="2200" dirty="0">
                <a:latin typeface="Palatino Linotype" panose="02040502050505030304" pitchFamily="18" charset="0"/>
              </a:rPr>
              <a:t>По трактовке одного из зачинателей модульно­го обучения Дж. Рассела модуль представляет собой учебный пакет, охватывающий одну концептуальную единицу учебного материала. Семантический смысл термина "модуль" (лат. </a:t>
            </a:r>
            <a:r>
              <a:rPr lang="ru-RU" altLang="ru-RU" sz="2200" dirty="0" err="1">
                <a:latin typeface="Palatino Linotype" panose="02040502050505030304" pitchFamily="18" charset="0"/>
              </a:rPr>
              <a:t>мо</a:t>
            </a:r>
            <a:r>
              <a:rPr lang="en-US" altLang="ru-RU" sz="2200" dirty="0" err="1">
                <a:latin typeface="Palatino Linotype" panose="02040502050505030304" pitchFamily="18" charset="0"/>
              </a:rPr>
              <a:t>dul</a:t>
            </a:r>
            <a:r>
              <a:rPr lang="ru-RU" altLang="ru-RU" sz="2200" dirty="0">
                <a:latin typeface="Palatino Linotype" panose="02040502050505030304" pitchFamily="18" charset="0"/>
              </a:rPr>
              <a:t>е) - </a:t>
            </a:r>
            <a:r>
              <a:rPr lang="ru-RU" altLang="ru-RU" sz="2200" b="1" dirty="0">
                <a:latin typeface="Palatino Linotype" panose="02040502050505030304" pitchFamily="18" charset="0"/>
              </a:rPr>
              <a:t>функ­циональный узел</a:t>
            </a:r>
            <a:r>
              <a:rPr lang="ru-RU" altLang="ru-RU" sz="2200" dirty="0">
                <a:latin typeface="Palatino Linotype" panose="02040502050505030304" pitchFamily="18" charset="0"/>
              </a:rPr>
              <a:t>.</a:t>
            </a:r>
          </a:p>
        </p:txBody>
      </p:sp>
      <p:sp>
        <p:nvSpPr>
          <p:cNvPr id="6147" name="Rectangle 86"/>
          <p:cNvSpPr>
            <a:spLocks noChangeArrowheads="1"/>
          </p:cNvSpPr>
          <p:nvPr/>
        </p:nvSpPr>
        <p:spPr bwMode="auto">
          <a:xfrm>
            <a:off x="827088" y="73174"/>
            <a:ext cx="75549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ru-RU" altLang="ru-RU" sz="2400" b="1" dirty="0">
                <a:latin typeface="Palatino Linotype" panose="02040502050505030304" pitchFamily="18" charset="0"/>
              </a:rPr>
              <a:t>Сущность понятия «МОДУЛЬ»</a:t>
            </a:r>
          </a:p>
        </p:txBody>
      </p:sp>
      <p:sp>
        <p:nvSpPr>
          <p:cNvPr id="6148" name="Line 144"/>
          <p:cNvSpPr>
            <a:spLocks noChangeShapeType="1"/>
          </p:cNvSpPr>
          <p:nvPr/>
        </p:nvSpPr>
        <p:spPr bwMode="auto">
          <a:xfrm>
            <a:off x="142875" y="620713"/>
            <a:ext cx="8715375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73658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ru-RU" u="sng" dirty="0" smtClean="0"/>
              <a:t>Принципы: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52489759"/>
              </p:ext>
            </p:extLst>
          </p:nvPr>
        </p:nvGraphicFramePr>
        <p:xfrm>
          <a:off x="1524000" y="1397000"/>
          <a:ext cx="6864424" cy="5128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563888" y="4869160"/>
            <a:ext cx="31683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деятельности</a:t>
            </a:r>
            <a:endParaRPr lang="ru-RU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419872" y="5965902"/>
            <a:ext cx="367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динамичности</a:t>
            </a:r>
            <a:endParaRPr lang="ru-RU" sz="2800" b="1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339725"/>
            <a:ext cx="2162175" cy="2114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01298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/>
        </p:nvGraphicFramePr>
        <p:xfrm>
          <a:off x="539552" y="620688"/>
          <a:ext cx="8136904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4509120"/>
            <a:ext cx="2486025" cy="183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055499223"/>
              </p:ext>
            </p:extLst>
          </p:nvPr>
        </p:nvGraphicFramePr>
        <p:xfrm>
          <a:off x="1619672" y="1772816"/>
          <a:ext cx="7056784" cy="44240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0" y="547165"/>
            <a:ext cx="867645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sng" strike="noStrike" normalizeH="0" baseline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схемы построения модулей:</a:t>
            </a:r>
            <a:r>
              <a:rPr kumimoji="0" lang="ru-RU" sz="4400" b="1" i="0" u="none" strike="noStrike" normalizeH="0" baseline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</a:p>
        </p:txBody>
      </p:sp>
      <p:pic>
        <p:nvPicPr>
          <p:cNvPr id="4" name="Picture 2" descr="C:\Users\Comp3-401\Desktop\картинки\e62b2f15fa2063348ecae1b63c0a7716.jpg"/>
          <p:cNvPicPr>
            <a:picLocks noChangeAspect="1" noChangeArrowheads="1"/>
          </p:cNvPicPr>
          <p:nvPr/>
        </p:nvPicPr>
        <p:blipFill>
          <a:blip r:embed="rId7" cstate="print"/>
          <a:srcRect l="13440" r="16001"/>
          <a:stretch>
            <a:fillRect/>
          </a:stretch>
        </p:blipFill>
        <p:spPr bwMode="auto">
          <a:xfrm>
            <a:off x="179512" y="4872853"/>
            <a:ext cx="2304256" cy="135708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1">
                <a:lumMod val="60000"/>
                <a:lumOff val="40000"/>
              </a:schemeClr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666819501"/>
              </p:ext>
            </p:extLst>
          </p:nvPr>
        </p:nvGraphicFramePr>
        <p:xfrm>
          <a:off x="1524000" y="980728"/>
          <a:ext cx="6360368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Рисунок 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933056"/>
            <a:ext cx="4196822" cy="1731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13738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871965095"/>
              </p:ext>
            </p:extLst>
          </p:nvPr>
        </p:nvGraphicFramePr>
        <p:xfrm>
          <a:off x="367990" y="404664"/>
          <a:ext cx="8596498" cy="6120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443548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Обучение по модульной образовательной программе: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1988840"/>
            <a:ext cx="763284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1513000 Ветеринария 151308 3 Ветеринарный фельдшер – инспектор;</a:t>
            </a:r>
          </a:p>
          <a:p>
            <a:r>
              <a:rPr lang="ru-RU" sz="32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1502000 </a:t>
            </a:r>
            <a:r>
              <a:rPr lang="kk-KZ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Агрономия 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15020</a:t>
            </a:r>
            <a:r>
              <a:rPr lang="kk-KZ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3 3 </a:t>
            </a:r>
            <a:r>
              <a:rPr lang="kk-KZ" sz="32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Агроном; </a:t>
            </a:r>
          </a:p>
          <a:p>
            <a:r>
              <a:rPr lang="ru-RU" sz="32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0508000 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Организация питания 050801 2 Повар </a:t>
            </a:r>
            <a:endParaRPr lang="ru-RU" sz="32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1114000 Сварочное дело (по видам) 111404 2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Электрогазосварщик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4404184"/>
            <a:ext cx="1751459" cy="2226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406732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Модульная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139</TotalTime>
  <Words>324</Words>
  <Application>Microsoft Office PowerPoint</Application>
  <PresentationFormat>Экран (4:3)</PresentationFormat>
  <Paragraphs>70</Paragraphs>
  <Slides>14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3" baseType="lpstr">
      <vt:lpstr>Arial</vt:lpstr>
      <vt:lpstr>Calibri</vt:lpstr>
      <vt:lpstr>Corbel</vt:lpstr>
      <vt:lpstr>Palatino Linotype</vt:lpstr>
      <vt:lpstr>Times New Roman</vt:lpstr>
      <vt:lpstr>Wingdings</vt:lpstr>
      <vt:lpstr>Wingdings 2</vt:lpstr>
      <vt:lpstr>Wingdings 3</vt:lpstr>
      <vt:lpstr>Модульная</vt:lpstr>
      <vt:lpstr>Внедрение модульных образовательных программ:  итоги, проблемы и пути их решения  </vt:lpstr>
      <vt:lpstr>Презентация PowerPoint</vt:lpstr>
      <vt:lpstr>Презентация PowerPoint</vt:lpstr>
      <vt:lpstr>Принципы:  </vt:lpstr>
      <vt:lpstr>Презентация PowerPoint</vt:lpstr>
      <vt:lpstr>Презентация PowerPoint</vt:lpstr>
      <vt:lpstr>Презентация PowerPoint</vt:lpstr>
      <vt:lpstr>Презентация PowerPoint</vt:lpstr>
      <vt:lpstr>Обучение по модульной образовательной программе: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Внедрение модульных образовательных программ:  итоги, проблемы и пути их решения  </dc:title>
  <dc:creator>Comp3-401</dc:creator>
  <cp:lastModifiedBy>Zhanara</cp:lastModifiedBy>
  <cp:revision>20</cp:revision>
  <dcterms:created xsi:type="dcterms:W3CDTF">2019-05-22T10:11:05Z</dcterms:created>
  <dcterms:modified xsi:type="dcterms:W3CDTF">2019-05-23T16:57:52Z</dcterms:modified>
</cp:coreProperties>
</file>